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66"/>
  </p:notesMasterIdLst>
  <p:handoutMasterIdLst>
    <p:handoutMasterId r:id="rId67"/>
  </p:handoutMasterIdLst>
  <p:sldIdLst>
    <p:sldId id="311" r:id="rId5"/>
    <p:sldId id="309" r:id="rId6"/>
    <p:sldId id="277" r:id="rId7"/>
    <p:sldId id="290" r:id="rId8"/>
    <p:sldId id="303" r:id="rId9"/>
    <p:sldId id="286" r:id="rId10"/>
    <p:sldId id="258" r:id="rId11"/>
    <p:sldId id="293" r:id="rId12"/>
    <p:sldId id="296" r:id="rId13"/>
    <p:sldId id="310" r:id="rId14"/>
    <p:sldId id="297" r:id="rId15"/>
    <p:sldId id="304" r:id="rId16"/>
    <p:sldId id="305" r:id="rId17"/>
    <p:sldId id="341" r:id="rId18"/>
    <p:sldId id="342" r:id="rId19"/>
    <p:sldId id="344" r:id="rId20"/>
    <p:sldId id="343" r:id="rId21"/>
    <p:sldId id="345" r:id="rId22"/>
    <p:sldId id="306" r:id="rId23"/>
    <p:sldId id="354" r:id="rId24"/>
    <p:sldId id="355" r:id="rId25"/>
    <p:sldId id="356" r:id="rId26"/>
    <p:sldId id="357" r:id="rId27"/>
    <p:sldId id="313" r:id="rId28"/>
    <p:sldId id="346" r:id="rId29"/>
    <p:sldId id="347" r:id="rId30"/>
    <p:sldId id="348" r:id="rId31"/>
    <p:sldId id="349" r:id="rId32"/>
    <p:sldId id="350" r:id="rId33"/>
    <p:sldId id="351" r:id="rId34"/>
    <p:sldId id="352" r:id="rId35"/>
    <p:sldId id="353" r:id="rId36"/>
    <p:sldId id="307" r:id="rId37"/>
    <p:sldId id="314" r:id="rId38"/>
    <p:sldId id="315" r:id="rId39"/>
    <p:sldId id="316" r:id="rId40"/>
    <p:sldId id="317" r:id="rId41"/>
    <p:sldId id="318" r:id="rId42"/>
    <p:sldId id="319" r:id="rId43"/>
    <p:sldId id="322" r:id="rId44"/>
    <p:sldId id="321" r:id="rId45"/>
    <p:sldId id="308" r:id="rId46"/>
    <p:sldId id="323" r:id="rId47"/>
    <p:sldId id="324" r:id="rId48"/>
    <p:sldId id="325" r:id="rId49"/>
    <p:sldId id="326" r:id="rId50"/>
    <p:sldId id="328" r:id="rId51"/>
    <p:sldId id="327" r:id="rId52"/>
    <p:sldId id="330" r:id="rId53"/>
    <p:sldId id="329" r:id="rId54"/>
    <p:sldId id="331" r:id="rId55"/>
    <p:sldId id="334" r:id="rId56"/>
    <p:sldId id="332" r:id="rId57"/>
    <p:sldId id="312" r:id="rId58"/>
    <p:sldId id="340" r:id="rId59"/>
    <p:sldId id="337" r:id="rId60"/>
    <p:sldId id="335" r:id="rId61"/>
    <p:sldId id="336" r:id="rId62"/>
    <p:sldId id="338" r:id="rId63"/>
    <p:sldId id="339" r:id="rId64"/>
    <p:sldId id="279" r:id="rId6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674AD85-B1E1-48F1-8A2D-BE82932B5F6B}">
          <p14:sldIdLst>
            <p14:sldId id="311"/>
            <p14:sldId id="309"/>
            <p14:sldId id="277"/>
            <p14:sldId id="290"/>
            <p14:sldId id="303"/>
            <p14:sldId id="286"/>
            <p14:sldId id="258"/>
            <p14:sldId id="293"/>
            <p14:sldId id="296"/>
            <p14:sldId id="310"/>
            <p14:sldId id="297"/>
            <p14:sldId id="304"/>
            <p14:sldId id="305"/>
            <p14:sldId id="341"/>
            <p14:sldId id="342"/>
            <p14:sldId id="344"/>
            <p14:sldId id="343"/>
            <p14:sldId id="345"/>
            <p14:sldId id="306"/>
            <p14:sldId id="354"/>
            <p14:sldId id="355"/>
            <p14:sldId id="356"/>
            <p14:sldId id="357"/>
            <p14:sldId id="313"/>
            <p14:sldId id="346"/>
            <p14:sldId id="347"/>
            <p14:sldId id="348"/>
            <p14:sldId id="349"/>
            <p14:sldId id="350"/>
            <p14:sldId id="351"/>
            <p14:sldId id="352"/>
            <p14:sldId id="353"/>
            <p14:sldId id="307"/>
            <p14:sldId id="314"/>
            <p14:sldId id="315"/>
            <p14:sldId id="316"/>
            <p14:sldId id="317"/>
            <p14:sldId id="318"/>
            <p14:sldId id="319"/>
            <p14:sldId id="322"/>
            <p14:sldId id="321"/>
            <p14:sldId id="308"/>
            <p14:sldId id="323"/>
            <p14:sldId id="324"/>
            <p14:sldId id="325"/>
            <p14:sldId id="326"/>
            <p14:sldId id="328"/>
            <p14:sldId id="327"/>
            <p14:sldId id="330"/>
            <p14:sldId id="329"/>
            <p14:sldId id="331"/>
            <p14:sldId id="334"/>
            <p14:sldId id="332"/>
            <p14:sldId id="312"/>
            <p14:sldId id="340"/>
            <p14:sldId id="337"/>
            <p14:sldId id="335"/>
            <p14:sldId id="336"/>
            <p14:sldId id="338"/>
            <p14:sldId id="339"/>
            <p14:sldId id="279"/>
          </p14:sldIdLst>
        </p14:section>
      </p14:sectionLst>
    </p:ext>
    <p:ext uri="{EFAFB233-063F-42B5-8137-9DF3F51BA10A}">
      <p15:sldGuideLst xmlns:p15="http://schemas.microsoft.com/office/powerpoint/2012/main">
        <p15:guide id="1" orient="horz" pos="792" userDrawn="1">
          <p15:clr>
            <a:srgbClr val="A4A3A4"/>
          </p15:clr>
        </p15:guide>
        <p15:guide id="2" pos="3144" userDrawn="1">
          <p15:clr>
            <a:srgbClr val="A4A3A4"/>
          </p15:clr>
        </p15:guide>
        <p15:guide id="3" orient="horz" pos="96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84462"/>
    <a:srgbClr val="385E88"/>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C4B1156A-380E-4F78-BDF5-A606A8083BF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137" autoAdjust="0"/>
    <p:restoredTop sz="95992" autoAdjust="0"/>
  </p:normalViewPr>
  <p:slideViewPr>
    <p:cSldViewPr snapToGrid="0">
      <p:cViewPr>
        <p:scale>
          <a:sx n="75" d="100"/>
          <a:sy n="75" d="100"/>
        </p:scale>
        <p:origin x="878" y="360"/>
      </p:cViewPr>
      <p:guideLst>
        <p:guide orient="horz" pos="792"/>
        <p:guide pos="3144"/>
        <p:guide orient="horz" pos="960"/>
      </p:guideLst>
    </p:cSldViewPr>
  </p:slideViewPr>
  <p:outlineViewPr>
    <p:cViewPr>
      <p:scale>
        <a:sx n="33" d="100"/>
        <a:sy n="33" d="100"/>
      </p:scale>
      <p:origin x="0" y="-11942"/>
    </p:cViewPr>
  </p:outlin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58" d="100"/>
          <a:sy n="58" d="100"/>
        </p:scale>
        <p:origin x="3240" y="58"/>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notesMaster" Target="notesMasters/notesMaster1.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handoutMaster" Target="handoutMasters/handoutMaster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 Type="http://schemas.openxmlformats.org/officeDocument/2006/relationships/slide" Target="slides/slide3.xml"/><Relationship Id="rId71"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2_4">
  <dgm:title val=""/>
  <dgm:desc val=""/>
  <dgm:catLst>
    <dgm:cat type="accent2" pri="11400"/>
  </dgm:catLst>
  <dgm:styleLbl name="node0">
    <dgm:fillClrLst meth="cycle">
      <a:schemeClr val="accent2">
        <a:shade val="60000"/>
      </a:schemeClr>
    </dgm:fillClrLst>
    <dgm:linClrLst meth="repeat">
      <a:schemeClr val="lt1"/>
    </dgm:linClrLst>
    <dgm:effectClrLst/>
    <dgm:txLinClrLst/>
    <dgm:txFillClrLst/>
    <dgm:txEffectClrLst/>
  </dgm:styleLbl>
  <dgm:styleLbl name="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alignNode1">
    <dgm:fillClrLst meth="cycle">
      <a:schemeClr val="accent2">
        <a:shade val="50000"/>
      </a:schemeClr>
      <a:schemeClr val="accent2">
        <a:tint val="45000"/>
      </a:schemeClr>
    </dgm:fillClrLst>
    <dgm:linClrLst meth="cycle">
      <a:schemeClr val="accent2">
        <a:shade val="50000"/>
      </a:schemeClr>
      <a:schemeClr val="accent2">
        <a:tint val="45000"/>
      </a:schemeClr>
    </dgm:linClrLst>
    <dgm:effectClrLst/>
    <dgm:txLinClrLst/>
    <dgm:txFillClrLst/>
    <dgm:txEffectClrLst/>
  </dgm:styleLbl>
  <dgm:styleLbl name="ln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vennNode1">
    <dgm:fillClrLst meth="cycle">
      <a:schemeClr val="accent2">
        <a:shade val="80000"/>
        <a:alpha val="50000"/>
      </a:schemeClr>
      <a:schemeClr val="accent2">
        <a:tint val="45000"/>
        <a:alpha val="50000"/>
      </a:schemeClr>
    </dgm:fillClrLst>
    <dgm:linClrLst meth="repeat">
      <a:schemeClr val="lt1"/>
    </dgm:linClrLst>
    <dgm:effectClrLst/>
    <dgm:txLinClrLst/>
    <dgm:txFillClrLst/>
    <dgm:txEffectClrLst/>
  </dgm:styleLbl>
  <dgm:styleLbl name="node2">
    <dgm:fillClrLst>
      <a:schemeClr val="accent2">
        <a:shade val="80000"/>
      </a:schemeClr>
    </dgm:fillClrLst>
    <dgm:linClrLst meth="repeat">
      <a:schemeClr val="lt1"/>
    </dgm:linClrLst>
    <dgm:effectClrLst/>
    <dgm:txLinClrLst/>
    <dgm:txFillClrLst/>
    <dgm:txEffectClrLst/>
  </dgm:styleLbl>
  <dgm:styleLbl name="node3">
    <dgm:fillClrLst>
      <a:schemeClr val="accent2">
        <a:tint val="99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f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b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sibTrans1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0000"/>
      </a:schemeClr>
    </dgm:fillClrLst>
    <dgm:linClrLst meth="repeat">
      <a:schemeClr val="lt1"/>
    </dgm:linClrLst>
    <dgm:effectClrLst/>
    <dgm:txLinClrLst/>
    <dgm:txFillClrLst/>
    <dgm:txEffectClrLst/>
  </dgm:styleLbl>
  <dgm:styleLbl name="asst3">
    <dgm:fillClrLst>
      <a:schemeClr val="accent2">
        <a:tint val="70000"/>
      </a:schemeClr>
    </dgm:fillClrLst>
    <dgm:linClrLst meth="repeat">
      <a:schemeClr val="lt1"/>
    </dgm:linClrLst>
    <dgm:effectClrLst/>
    <dgm:txLinClrLst/>
    <dgm:txFillClrLst/>
    <dgm:txEffectClrLst/>
  </dgm:styleLbl>
  <dgm:styleLbl name="asst4">
    <dgm:fillClrLst>
      <a:schemeClr val="accent2">
        <a:tint val="5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align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bgAccFollowNode1">
    <dgm:fillClrLst meth="repeat">
      <a:schemeClr val="accent2">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55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CC1F514-9BC2-46D9-A6C0-3200752D177D}" type="doc">
      <dgm:prSet loTypeId="urn:microsoft.com/office/officeart/2005/8/layout/cycle4" loCatId="cycle" qsTypeId="urn:microsoft.com/office/officeart/2005/8/quickstyle/3d3" qsCatId="3D" csTypeId="urn:microsoft.com/office/officeart/2005/8/colors/accent2_4" csCatId="accent2" phldr="1"/>
      <dgm:spPr/>
      <dgm:t>
        <a:bodyPr/>
        <a:lstStyle/>
        <a:p>
          <a:endParaRPr lang="en-US"/>
        </a:p>
      </dgm:t>
    </dgm:pt>
    <dgm:pt modelId="{2E5429BD-2CC2-4CC4-84BD-5CB1F9C27429}">
      <dgm:prSet phldrT="[Text]"/>
      <dgm:spPr/>
      <dgm:t>
        <a:bodyPr/>
        <a:lstStyle/>
        <a:p>
          <a:r>
            <a:rPr lang="en-US" dirty="0"/>
            <a:t>1- Database Creation</a:t>
          </a:r>
        </a:p>
      </dgm:t>
    </dgm:pt>
    <dgm:pt modelId="{999F3F27-5609-4E44-885C-5900CC3D61FF}" type="parTrans" cxnId="{A6ABD714-FF38-4491-A172-1709664BDE3F}">
      <dgm:prSet/>
      <dgm:spPr/>
      <dgm:t>
        <a:bodyPr/>
        <a:lstStyle/>
        <a:p>
          <a:endParaRPr lang="en-US"/>
        </a:p>
      </dgm:t>
    </dgm:pt>
    <dgm:pt modelId="{74175AA3-8426-406A-A93F-2636B070C4EA}" type="sibTrans" cxnId="{A6ABD714-FF38-4491-A172-1709664BDE3F}">
      <dgm:prSet/>
      <dgm:spPr/>
      <dgm:t>
        <a:bodyPr/>
        <a:lstStyle/>
        <a:p>
          <a:endParaRPr lang="en-US"/>
        </a:p>
      </dgm:t>
    </dgm:pt>
    <dgm:pt modelId="{75C6506D-F33C-4466-B74E-334863A8C5B6}">
      <dgm:prSet phldrT="[Text]"/>
      <dgm:spPr/>
      <dgm:t>
        <a:bodyPr/>
        <a:lstStyle/>
        <a:p>
          <a:r>
            <a:rPr lang="en-US" dirty="0"/>
            <a:t>Design database schema
Create and populate SQL database
Develop SQL Analysis queries</a:t>
          </a:r>
        </a:p>
      </dgm:t>
    </dgm:pt>
    <dgm:pt modelId="{1F258996-D691-49A0-93AB-2B9ADFEA5A69}" type="parTrans" cxnId="{135BB409-4481-4540-A86E-6C116167EA8C}">
      <dgm:prSet/>
      <dgm:spPr/>
      <dgm:t>
        <a:bodyPr/>
        <a:lstStyle/>
        <a:p>
          <a:endParaRPr lang="en-US"/>
        </a:p>
      </dgm:t>
    </dgm:pt>
    <dgm:pt modelId="{2C69A5F9-2952-4498-9A9F-D348ED10E2E1}" type="sibTrans" cxnId="{135BB409-4481-4540-A86E-6C116167EA8C}">
      <dgm:prSet/>
      <dgm:spPr/>
      <dgm:t>
        <a:bodyPr/>
        <a:lstStyle/>
        <a:p>
          <a:endParaRPr lang="en-US"/>
        </a:p>
      </dgm:t>
    </dgm:pt>
    <dgm:pt modelId="{0CE4D50C-B5C4-46DA-A4FA-D7BA668D7033}">
      <dgm:prSet phldrT="[Text]"/>
      <dgm:spPr/>
      <dgm:t>
        <a:bodyPr/>
        <a:lstStyle/>
        <a:p>
          <a:r>
            <a:rPr lang="en-US" dirty="0"/>
            <a:t>2- Processing Automation</a:t>
          </a:r>
        </a:p>
      </dgm:t>
    </dgm:pt>
    <dgm:pt modelId="{2B6E7140-DB0B-4122-AD58-F5FE343CDDB2}" type="parTrans" cxnId="{DC0A7894-03B1-4D9B-86F8-9613C0A08D36}">
      <dgm:prSet/>
      <dgm:spPr/>
      <dgm:t>
        <a:bodyPr/>
        <a:lstStyle/>
        <a:p>
          <a:endParaRPr lang="en-US"/>
        </a:p>
      </dgm:t>
    </dgm:pt>
    <dgm:pt modelId="{CB79AF99-7354-46ED-AC8A-56B404CAB027}" type="sibTrans" cxnId="{DC0A7894-03B1-4D9B-86F8-9613C0A08D36}">
      <dgm:prSet/>
      <dgm:spPr/>
      <dgm:t>
        <a:bodyPr/>
        <a:lstStyle/>
        <a:p>
          <a:endParaRPr lang="en-US"/>
        </a:p>
      </dgm:t>
    </dgm:pt>
    <dgm:pt modelId="{EA390E14-3B3D-47C6-9D2B-C7A8DBCA6EDE}">
      <dgm:prSet phldrT="[Text]"/>
      <dgm:spPr/>
      <dgm:t>
        <a:bodyPr/>
        <a:lstStyle/>
        <a:p>
          <a:r>
            <a:rPr lang="en-US" dirty="0"/>
            <a:t>Implement data warehouse
Use ETL for data loading
Write Python scripts for data extraction</a:t>
          </a:r>
        </a:p>
      </dgm:t>
    </dgm:pt>
    <dgm:pt modelId="{CA60EB7D-1C0A-454E-991F-14753AF9163B}" type="parTrans" cxnId="{95CCED9D-78D0-4D82-A772-F86471103AB9}">
      <dgm:prSet/>
      <dgm:spPr/>
      <dgm:t>
        <a:bodyPr/>
        <a:lstStyle/>
        <a:p>
          <a:endParaRPr lang="en-US"/>
        </a:p>
      </dgm:t>
    </dgm:pt>
    <dgm:pt modelId="{7B48542F-3429-44B2-A4F7-C1796174BBF9}" type="sibTrans" cxnId="{95CCED9D-78D0-4D82-A772-F86471103AB9}">
      <dgm:prSet/>
      <dgm:spPr/>
      <dgm:t>
        <a:bodyPr/>
        <a:lstStyle/>
        <a:p>
          <a:endParaRPr lang="en-US"/>
        </a:p>
      </dgm:t>
    </dgm:pt>
    <dgm:pt modelId="{50DCE09A-5405-4550-820D-7F89AB895E29}">
      <dgm:prSet phldrT="[Text]"/>
      <dgm:spPr/>
      <dgm:t>
        <a:bodyPr/>
        <a:lstStyle/>
        <a:p>
          <a:r>
            <a:rPr lang="en-US" dirty="0"/>
            <a:t>Build forecasting model
Utilize Azure for storage and analysis
Evaluate the model</a:t>
          </a:r>
        </a:p>
      </dgm:t>
    </dgm:pt>
    <dgm:pt modelId="{89F9BF61-C4A5-479F-8C01-1C11A76CAD3C}" type="parTrans" cxnId="{9382982E-89FF-4836-87F9-3E761ED38178}">
      <dgm:prSet/>
      <dgm:spPr/>
      <dgm:t>
        <a:bodyPr/>
        <a:lstStyle/>
        <a:p>
          <a:endParaRPr lang="en-US"/>
        </a:p>
      </dgm:t>
    </dgm:pt>
    <dgm:pt modelId="{E6C4F440-BBF9-49C1-8128-6658A8CD16EE}" type="sibTrans" cxnId="{9382982E-89FF-4836-87F9-3E761ED38178}">
      <dgm:prSet/>
      <dgm:spPr/>
      <dgm:t>
        <a:bodyPr/>
        <a:lstStyle/>
        <a:p>
          <a:endParaRPr lang="en-US"/>
        </a:p>
      </dgm:t>
    </dgm:pt>
    <dgm:pt modelId="{2CCA4760-FCE0-463E-B097-91BBC6341FCD}">
      <dgm:prSet phldrT="[Text]"/>
      <dgm:spPr/>
      <dgm:t>
        <a:bodyPr/>
        <a:lstStyle/>
        <a:p>
          <a:r>
            <a:rPr lang="en-US" dirty="0"/>
            <a:t>4- Visualization</a:t>
          </a:r>
        </a:p>
      </dgm:t>
    </dgm:pt>
    <dgm:pt modelId="{03380EB1-E100-43A5-8DCA-D45263F5C4E0}" type="parTrans" cxnId="{F6735ACE-A26E-405F-B540-90D70DAC00C1}">
      <dgm:prSet/>
      <dgm:spPr/>
      <dgm:t>
        <a:bodyPr/>
        <a:lstStyle/>
        <a:p>
          <a:endParaRPr lang="en-US"/>
        </a:p>
      </dgm:t>
    </dgm:pt>
    <dgm:pt modelId="{BE37F284-845E-4A6C-ACDB-4795FCA4D699}" type="sibTrans" cxnId="{F6735ACE-A26E-405F-B540-90D70DAC00C1}">
      <dgm:prSet/>
      <dgm:spPr/>
      <dgm:t>
        <a:bodyPr/>
        <a:lstStyle/>
        <a:p>
          <a:endParaRPr lang="en-US"/>
        </a:p>
      </dgm:t>
    </dgm:pt>
    <dgm:pt modelId="{4CB32D1E-C43F-4356-A181-CDFDAE5EC835}">
      <dgm:prSet phldrT="[Text]"/>
      <dgm:spPr/>
      <dgm:t>
        <a:bodyPr/>
        <a:lstStyle/>
        <a:p>
          <a:r>
            <a:rPr lang="en-US" dirty="0"/>
            <a:t>3- Forecasting and Analysis</a:t>
          </a:r>
        </a:p>
      </dgm:t>
    </dgm:pt>
    <dgm:pt modelId="{53989358-9CEE-4801-A122-D1C062948C05}" type="sibTrans" cxnId="{84868822-851F-4B01-8BD1-E5BB497A2C17}">
      <dgm:prSet/>
      <dgm:spPr/>
      <dgm:t>
        <a:bodyPr/>
        <a:lstStyle/>
        <a:p>
          <a:endParaRPr lang="en-US"/>
        </a:p>
      </dgm:t>
    </dgm:pt>
    <dgm:pt modelId="{599DAA30-E993-421F-B030-0B38104C90DB}" type="parTrans" cxnId="{84868822-851F-4B01-8BD1-E5BB497A2C17}">
      <dgm:prSet/>
      <dgm:spPr/>
      <dgm:t>
        <a:bodyPr/>
        <a:lstStyle/>
        <a:p>
          <a:endParaRPr lang="en-US"/>
        </a:p>
      </dgm:t>
    </dgm:pt>
    <dgm:pt modelId="{C8D855B3-568F-4AD7-8714-EEBB4438395F}">
      <dgm:prSet phldrT="[Text]"/>
      <dgm:spPr/>
      <dgm:t>
        <a:bodyPr/>
        <a:lstStyle/>
        <a:p>
          <a:r>
            <a:rPr lang="en-US" dirty="0"/>
            <a:t>Using Power BI
Final project report and documentation. </a:t>
          </a:r>
        </a:p>
      </dgm:t>
    </dgm:pt>
    <dgm:pt modelId="{194CEFEE-ACE0-4D82-AE6C-03618F6A41C7}" type="sibTrans" cxnId="{319B0173-3ACB-4D1C-97D6-D412C2E63ACF}">
      <dgm:prSet/>
      <dgm:spPr/>
      <dgm:t>
        <a:bodyPr/>
        <a:lstStyle/>
        <a:p>
          <a:endParaRPr lang="en-US"/>
        </a:p>
      </dgm:t>
    </dgm:pt>
    <dgm:pt modelId="{9ABBDFBE-9763-4615-AD33-A4812986C369}" type="parTrans" cxnId="{319B0173-3ACB-4D1C-97D6-D412C2E63ACF}">
      <dgm:prSet/>
      <dgm:spPr/>
      <dgm:t>
        <a:bodyPr/>
        <a:lstStyle/>
        <a:p>
          <a:endParaRPr lang="en-US"/>
        </a:p>
      </dgm:t>
    </dgm:pt>
    <dgm:pt modelId="{1ED033A1-78EC-4FFC-9011-1A87AC8F203C}" type="pres">
      <dgm:prSet presAssocID="{ACC1F514-9BC2-46D9-A6C0-3200752D177D}" presName="cycleMatrixDiagram" presStyleCnt="0">
        <dgm:presLayoutVars>
          <dgm:chMax val="1"/>
          <dgm:dir/>
          <dgm:animLvl val="lvl"/>
          <dgm:resizeHandles val="exact"/>
        </dgm:presLayoutVars>
      </dgm:prSet>
      <dgm:spPr/>
    </dgm:pt>
    <dgm:pt modelId="{AD8C8EF1-B0D6-4217-B9E0-12EEFF194E2A}" type="pres">
      <dgm:prSet presAssocID="{ACC1F514-9BC2-46D9-A6C0-3200752D177D}" presName="children" presStyleCnt="0"/>
      <dgm:spPr/>
    </dgm:pt>
    <dgm:pt modelId="{E2C1B0C1-737F-4A0A-BE2F-BB0DC9EABBA4}" type="pres">
      <dgm:prSet presAssocID="{ACC1F514-9BC2-46D9-A6C0-3200752D177D}" presName="child1group" presStyleCnt="0"/>
      <dgm:spPr/>
    </dgm:pt>
    <dgm:pt modelId="{23787B5B-F7A8-4A91-8D17-D9572C6CD3AC}" type="pres">
      <dgm:prSet presAssocID="{ACC1F514-9BC2-46D9-A6C0-3200752D177D}" presName="child1" presStyleLbl="bgAcc1" presStyleIdx="0" presStyleCnt="4" custLinFactNeighborX="-3914" custLinFactNeighborY="-4001"/>
      <dgm:spPr/>
    </dgm:pt>
    <dgm:pt modelId="{CB63F8CF-2093-4D85-AB1D-7A9D6609DC6A}" type="pres">
      <dgm:prSet presAssocID="{ACC1F514-9BC2-46D9-A6C0-3200752D177D}" presName="child1Text" presStyleLbl="bgAcc1" presStyleIdx="0" presStyleCnt="4">
        <dgm:presLayoutVars>
          <dgm:bulletEnabled val="1"/>
        </dgm:presLayoutVars>
      </dgm:prSet>
      <dgm:spPr/>
    </dgm:pt>
    <dgm:pt modelId="{07B5EA99-3743-4A9E-9D51-DA3BC76C0258}" type="pres">
      <dgm:prSet presAssocID="{ACC1F514-9BC2-46D9-A6C0-3200752D177D}" presName="child2group" presStyleCnt="0"/>
      <dgm:spPr/>
    </dgm:pt>
    <dgm:pt modelId="{85409B32-C2A4-4780-8A24-72C1EFC32AAB}" type="pres">
      <dgm:prSet presAssocID="{ACC1F514-9BC2-46D9-A6C0-3200752D177D}" presName="child2" presStyleLbl="bgAcc1" presStyleIdx="1" presStyleCnt="4" custLinFactNeighborX="7694" custLinFactNeighborY="0"/>
      <dgm:spPr/>
    </dgm:pt>
    <dgm:pt modelId="{80254F0F-0B20-4AE3-A26E-8BA16C85ECF5}" type="pres">
      <dgm:prSet presAssocID="{ACC1F514-9BC2-46D9-A6C0-3200752D177D}" presName="child2Text" presStyleLbl="bgAcc1" presStyleIdx="1" presStyleCnt="4">
        <dgm:presLayoutVars>
          <dgm:bulletEnabled val="1"/>
        </dgm:presLayoutVars>
      </dgm:prSet>
      <dgm:spPr/>
    </dgm:pt>
    <dgm:pt modelId="{9B230ED1-BB27-4177-BDA9-43B74A6AC6F1}" type="pres">
      <dgm:prSet presAssocID="{ACC1F514-9BC2-46D9-A6C0-3200752D177D}" presName="child3group" presStyleCnt="0"/>
      <dgm:spPr/>
    </dgm:pt>
    <dgm:pt modelId="{5EC64D70-3B65-429E-B477-98704D36271B}" type="pres">
      <dgm:prSet presAssocID="{ACC1F514-9BC2-46D9-A6C0-3200752D177D}" presName="child3" presStyleLbl="bgAcc1" presStyleIdx="2" presStyleCnt="4" custLinFactNeighborX="4732" custLinFactNeighborY="0"/>
      <dgm:spPr/>
    </dgm:pt>
    <dgm:pt modelId="{066367AB-BE3C-4805-8276-DA36846EFE01}" type="pres">
      <dgm:prSet presAssocID="{ACC1F514-9BC2-46D9-A6C0-3200752D177D}" presName="child3Text" presStyleLbl="bgAcc1" presStyleIdx="2" presStyleCnt="4">
        <dgm:presLayoutVars>
          <dgm:bulletEnabled val="1"/>
        </dgm:presLayoutVars>
      </dgm:prSet>
      <dgm:spPr/>
    </dgm:pt>
    <dgm:pt modelId="{D895DB15-7666-46C8-BF2C-95F84C7B6094}" type="pres">
      <dgm:prSet presAssocID="{ACC1F514-9BC2-46D9-A6C0-3200752D177D}" presName="child4group" presStyleCnt="0"/>
      <dgm:spPr/>
    </dgm:pt>
    <dgm:pt modelId="{1B50E5D1-5058-402A-8B1F-67849321E6A4}" type="pres">
      <dgm:prSet presAssocID="{ACC1F514-9BC2-46D9-A6C0-3200752D177D}" presName="child4" presStyleLbl="bgAcc1" presStyleIdx="3" presStyleCnt="4" custLinFactNeighborX="-2428" custLinFactNeighborY="0"/>
      <dgm:spPr/>
    </dgm:pt>
    <dgm:pt modelId="{0D0DB6EB-4B3A-498B-9DBD-AEEEEF769DE5}" type="pres">
      <dgm:prSet presAssocID="{ACC1F514-9BC2-46D9-A6C0-3200752D177D}" presName="child4Text" presStyleLbl="bgAcc1" presStyleIdx="3" presStyleCnt="4">
        <dgm:presLayoutVars>
          <dgm:bulletEnabled val="1"/>
        </dgm:presLayoutVars>
      </dgm:prSet>
      <dgm:spPr/>
    </dgm:pt>
    <dgm:pt modelId="{2A9376E1-210D-4E84-9C1F-2AC28A38C7B3}" type="pres">
      <dgm:prSet presAssocID="{ACC1F514-9BC2-46D9-A6C0-3200752D177D}" presName="childPlaceholder" presStyleCnt="0"/>
      <dgm:spPr/>
    </dgm:pt>
    <dgm:pt modelId="{1AC41C68-56E2-48B1-BEF8-522F21C9BBD1}" type="pres">
      <dgm:prSet presAssocID="{ACC1F514-9BC2-46D9-A6C0-3200752D177D}" presName="circle" presStyleCnt="0"/>
      <dgm:spPr/>
    </dgm:pt>
    <dgm:pt modelId="{96577967-8E6C-452B-A26C-392807E98289}" type="pres">
      <dgm:prSet presAssocID="{ACC1F514-9BC2-46D9-A6C0-3200752D177D}" presName="quadrant1" presStyleLbl="node1" presStyleIdx="0" presStyleCnt="4" custScaleX="102137" custScaleY="92268" custLinFactNeighborX="-50" custLinFactNeighborY="737">
        <dgm:presLayoutVars>
          <dgm:chMax val="1"/>
          <dgm:bulletEnabled val="1"/>
        </dgm:presLayoutVars>
      </dgm:prSet>
      <dgm:spPr/>
    </dgm:pt>
    <dgm:pt modelId="{566925B9-EB27-47A5-B7CF-6962C5EA61BD}" type="pres">
      <dgm:prSet presAssocID="{ACC1F514-9BC2-46D9-A6C0-3200752D177D}" presName="quadrant2" presStyleLbl="node1" presStyleIdx="1" presStyleCnt="4" custScaleX="101167" custScaleY="93800" custLinFactNeighborX="3960" custLinFactNeighborY="1502">
        <dgm:presLayoutVars>
          <dgm:chMax val="1"/>
          <dgm:bulletEnabled val="1"/>
        </dgm:presLayoutVars>
      </dgm:prSet>
      <dgm:spPr/>
    </dgm:pt>
    <dgm:pt modelId="{09794293-D096-44D4-BEF8-F8A32D5E6F6E}" type="pres">
      <dgm:prSet presAssocID="{ACC1F514-9BC2-46D9-A6C0-3200752D177D}" presName="quadrant3" presStyleLbl="node1" presStyleIdx="2" presStyleCnt="4" custScaleX="101918" custScaleY="92794" custLinFactNeighborX="4336" custLinFactNeighborY="-7536">
        <dgm:presLayoutVars>
          <dgm:chMax val="1"/>
          <dgm:bulletEnabled val="1"/>
        </dgm:presLayoutVars>
      </dgm:prSet>
      <dgm:spPr/>
    </dgm:pt>
    <dgm:pt modelId="{180E39E4-905B-4EF6-A071-72168C74D8B2}" type="pres">
      <dgm:prSet presAssocID="{ACC1F514-9BC2-46D9-A6C0-3200752D177D}" presName="quadrant4" presStyleLbl="node1" presStyleIdx="3" presStyleCnt="4" custScaleX="102525" custScaleY="95046" custLinFactNeighborX="144" custLinFactNeighborY="-6784">
        <dgm:presLayoutVars>
          <dgm:chMax val="1"/>
          <dgm:bulletEnabled val="1"/>
        </dgm:presLayoutVars>
      </dgm:prSet>
      <dgm:spPr/>
    </dgm:pt>
    <dgm:pt modelId="{A4E1197B-1285-4219-86BF-ED211FBEE374}" type="pres">
      <dgm:prSet presAssocID="{ACC1F514-9BC2-46D9-A6C0-3200752D177D}" presName="quadrantPlaceholder" presStyleCnt="0"/>
      <dgm:spPr/>
    </dgm:pt>
    <dgm:pt modelId="{6FCC778B-82AB-4AE8-903D-8ABA52270295}" type="pres">
      <dgm:prSet presAssocID="{ACC1F514-9BC2-46D9-A6C0-3200752D177D}" presName="center1" presStyleLbl="fgShp" presStyleIdx="0" presStyleCnt="2" custLinFactNeighborX="16470" custLinFactNeighborY="-9459"/>
      <dgm:spPr/>
    </dgm:pt>
    <dgm:pt modelId="{233883DC-AF86-4C8C-BC40-DDB2F56C7DD8}" type="pres">
      <dgm:prSet presAssocID="{ACC1F514-9BC2-46D9-A6C0-3200752D177D}" presName="center2" presStyleLbl="fgShp" presStyleIdx="1" presStyleCnt="2" custLinFactNeighborX="4903" custLinFactNeighborY="-12602"/>
      <dgm:spPr/>
    </dgm:pt>
  </dgm:ptLst>
  <dgm:cxnLst>
    <dgm:cxn modelId="{2BA1ED00-0D17-4BC6-8337-02E563DF1A14}" type="presOf" srcId="{ACC1F514-9BC2-46D9-A6C0-3200752D177D}" destId="{1ED033A1-78EC-4FFC-9011-1A87AC8F203C}" srcOrd="0" destOrd="0" presId="urn:microsoft.com/office/officeart/2005/8/layout/cycle4"/>
    <dgm:cxn modelId="{31E85804-2303-4D9F-8235-D32A74B90EB1}" type="presOf" srcId="{75C6506D-F33C-4466-B74E-334863A8C5B6}" destId="{CB63F8CF-2093-4D85-AB1D-7A9D6609DC6A}" srcOrd="1" destOrd="0" presId="urn:microsoft.com/office/officeart/2005/8/layout/cycle4"/>
    <dgm:cxn modelId="{135BB409-4481-4540-A86E-6C116167EA8C}" srcId="{2E5429BD-2CC2-4CC4-84BD-5CB1F9C27429}" destId="{75C6506D-F33C-4466-B74E-334863A8C5B6}" srcOrd="0" destOrd="0" parTransId="{1F258996-D691-49A0-93AB-2B9ADFEA5A69}" sibTransId="{2C69A5F9-2952-4498-9A9F-D348ED10E2E1}"/>
    <dgm:cxn modelId="{A6ABD714-FF38-4491-A172-1709664BDE3F}" srcId="{ACC1F514-9BC2-46D9-A6C0-3200752D177D}" destId="{2E5429BD-2CC2-4CC4-84BD-5CB1F9C27429}" srcOrd="0" destOrd="0" parTransId="{999F3F27-5609-4E44-885C-5900CC3D61FF}" sibTransId="{74175AA3-8426-406A-A93F-2636B070C4EA}"/>
    <dgm:cxn modelId="{84868822-851F-4B01-8BD1-E5BB497A2C17}" srcId="{ACC1F514-9BC2-46D9-A6C0-3200752D177D}" destId="{4CB32D1E-C43F-4356-A181-CDFDAE5EC835}" srcOrd="2" destOrd="0" parTransId="{599DAA30-E993-421F-B030-0B38104C90DB}" sibTransId="{53989358-9CEE-4801-A122-D1C062948C05}"/>
    <dgm:cxn modelId="{9382982E-89FF-4836-87F9-3E761ED38178}" srcId="{4CB32D1E-C43F-4356-A181-CDFDAE5EC835}" destId="{50DCE09A-5405-4550-820D-7F89AB895E29}" srcOrd="0" destOrd="0" parTransId="{89F9BF61-C4A5-479F-8C01-1C11A76CAD3C}" sibTransId="{E6C4F440-BBF9-49C1-8128-6658A8CD16EE}"/>
    <dgm:cxn modelId="{C0614561-E9ED-4647-BF9F-275E8BBFA4CB}" type="presOf" srcId="{2CCA4760-FCE0-463E-B097-91BBC6341FCD}" destId="{180E39E4-905B-4EF6-A071-72168C74D8B2}" srcOrd="0" destOrd="0" presId="urn:microsoft.com/office/officeart/2005/8/layout/cycle4"/>
    <dgm:cxn modelId="{319B0173-3ACB-4D1C-97D6-D412C2E63ACF}" srcId="{2CCA4760-FCE0-463E-B097-91BBC6341FCD}" destId="{C8D855B3-568F-4AD7-8714-EEBB4438395F}" srcOrd="0" destOrd="0" parTransId="{9ABBDFBE-9763-4615-AD33-A4812986C369}" sibTransId="{194CEFEE-ACE0-4D82-AE6C-03618F6A41C7}"/>
    <dgm:cxn modelId="{0066F374-E141-497F-A3C3-C2D5BDF7AAB0}" type="presOf" srcId="{50DCE09A-5405-4550-820D-7F89AB895E29}" destId="{5EC64D70-3B65-429E-B477-98704D36271B}" srcOrd="0" destOrd="0" presId="urn:microsoft.com/office/officeart/2005/8/layout/cycle4"/>
    <dgm:cxn modelId="{6E556A59-A3B7-4C32-BDAA-85E98245050F}" type="presOf" srcId="{EA390E14-3B3D-47C6-9D2B-C7A8DBCA6EDE}" destId="{85409B32-C2A4-4780-8A24-72C1EFC32AAB}" srcOrd="0" destOrd="0" presId="urn:microsoft.com/office/officeart/2005/8/layout/cycle4"/>
    <dgm:cxn modelId="{68967594-679D-46E4-A937-78889B7E9208}" type="presOf" srcId="{50DCE09A-5405-4550-820D-7F89AB895E29}" destId="{066367AB-BE3C-4805-8276-DA36846EFE01}" srcOrd="1" destOrd="0" presId="urn:microsoft.com/office/officeart/2005/8/layout/cycle4"/>
    <dgm:cxn modelId="{DC0A7894-03B1-4D9B-86F8-9613C0A08D36}" srcId="{ACC1F514-9BC2-46D9-A6C0-3200752D177D}" destId="{0CE4D50C-B5C4-46DA-A4FA-D7BA668D7033}" srcOrd="1" destOrd="0" parTransId="{2B6E7140-DB0B-4122-AD58-F5FE343CDDB2}" sibTransId="{CB79AF99-7354-46ED-AC8A-56B404CAB027}"/>
    <dgm:cxn modelId="{95CCED9D-78D0-4D82-A772-F86471103AB9}" srcId="{0CE4D50C-B5C4-46DA-A4FA-D7BA668D7033}" destId="{EA390E14-3B3D-47C6-9D2B-C7A8DBCA6EDE}" srcOrd="0" destOrd="0" parTransId="{CA60EB7D-1C0A-454E-991F-14753AF9163B}" sibTransId="{7B48542F-3429-44B2-A4F7-C1796174BBF9}"/>
    <dgm:cxn modelId="{605DAFA7-1F03-4FD7-88CD-D05A0404BE77}" type="presOf" srcId="{C8D855B3-568F-4AD7-8714-EEBB4438395F}" destId="{1B50E5D1-5058-402A-8B1F-67849321E6A4}" srcOrd="0" destOrd="0" presId="urn:microsoft.com/office/officeart/2005/8/layout/cycle4"/>
    <dgm:cxn modelId="{F92E09AF-2498-4E8A-943B-ACB1CCB224B8}" type="presOf" srcId="{2E5429BD-2CC2-4CC4-84BD-5CB1F9C27429}" destId="{96577967-8E6C-452B-A26C-392807E98289}" srcOrd="0" destOrd="0" presId="urn:microsoft.com/office/officeart/2005/8/layout/cycle4"/>
    <dgm:cxn modelId="{E4D6E6B9-5B67-44A8-AC66-AD62CD220A73}" type="presOf" srcId="{0CE4D50C-B5C4-46DA-A4FA-D7BA668D7033}" destId="{566925B9-EB27-47A5-B7CF-6962C5EA61BD}" srcOrd="0" destOrd="0" presId="urn:microsoft.com/office/officeart/2005/8/layout/cycle4"/>
    <dgm:cxn modelId="{F6735ACE-A26E-405F-B540-90D70DAC00C1}" srcId="{ACC1F514-9BC2-46D9-A6C0-3200752D177D}" destId="{2CCA4760-FCE0-463E-B097-91BBC6341FCD}" srcOrd="3" destOrd="0" parTransId="{03380EB1-E100-43A5-8DCA-D45263F5C4E0}" sibTransId="{BE37F284-845E-4A6C-ACDB-4795FCA4D699}"/>
    <dgm:cxn modelId="{3C3B58DC-7189-4E9D-BB5F-3102A52DE932}" type="presOf" srcId="{4CB32D1E-C43F-4356-A181-CDFDAE5EC835}" destId="{09794293-D096-44D4-BEF8-F8A32D5E6F6E}" srcOrd="0" destOrd="0" presId="urn:microsoft.com/office/officeart/2005/8/layout/cycle4"/>
    <dgm:cxn modelId="{BD19B3EB-4751-47A5-9919-47ED617BA3CD}" type="presOf" srcId="{C8D855B3-568F-4AD7-8714-EEBB4438395F}" destId="{0D0DB6EB-4B3A-498B-9DBD-AEEEEF769DE5}" srcOrd="1" destOrd="0" presId="urn:microsoft.com/office/officeart/2005/8/layout/cycle4"/>
    <dgm:cxn modelId="{799927F0-3CF6-407B-9CB8-EF83EB51AE57}" type="presOf" srcId="{EA390E14-3B3D-47C6-9D2B-C7A8DBCA6EDE}" destId="{80254F0F-0B20-4AE3-A26E-8BA16C85ECF5}" srcOrd="1" destOrd="0" presId="urn:microsoft.com/office/officeart/2005/8/layout/cycle4"/>
    <dgm:cxn modelId="{80D313F7-6F1E-46FA-9909-B12965D8EB1B}" type="presOf" srcId="{75C6506D-F33C-4466-B74E-334863A8C5B6}" destId="{23787B5B-F7A8-4A91-8D17-D9572C6CD3AC}" srcOrd="0" destOrd="0" presId="urn:microsoft.com/office/officeart/2005/8/layout/cycle4"/>
    <dgm:cxn modelId="{73B4DEE1-D28D-4E1C-A5A0-DA89F5961CAE}" type="presParOf" srcId="{1ED033A1-78EC-4FFC-9011-1A87AC8F203C}" destId="{AD8C8EF1-B0D6-4217-B9E0-12EEFF194E2A}" srcOrd="0" destOrd="0" presId="urn:microsoft.com/office/officeart/2005/8/layout/cycle4"/>
    <dgm:cxn modelId="{F07F7BED-6598-430A-9635-FB6A25A6FE39}" type="presParOf" srcId="{AD8C8EF1-B0D6-4217-B9E0-12EEFF194E2A}" destId="{E2C1B0C1-737F-4A0A-BE2F-BB0DC9EABBA4}" srcOrd="0" destOrd="0" presId="urn:microsoft.com/office/officeart/2005/8/layout/cycle4"/>
    <dgm:cxn modelId="{F4DB8F67-D2CE-489D-9347-126A87DD982E}" type="presParOf" srcId="{E2C1B0C1-737F-4A0A-BE2F-BB0DC9EABBA4}" destId="{23787B5B-F7A8-4A91-8D17-D9572C6CD3AC}" srcOrd="0" destOrd="0" presId="urn:microsoft.com/office/officeart/2005/8/layout/cycle4"/>
    <dgm:cxn modelId="{16F80113-45B7-4B3D-B682-E9ABBB9E6308}" type="presParOf" srcId="{E2C1B0C1-737F-4A0A-BE2F-BB0DC9EABBA4}" destId="{CB63F8CF-2093-4D85-AB1D-7A9D6609DC6A}" srcOrd="1" destOrd="0" presId="urn:microsoft.com/office/officeart/2005/8/layout/cycle4"/>
    <dgm:cxn modelId="{9A2F4323-E48C-4EAC-A8A5-C2C29239A4CC}" type="presParOf" srcId="{AD8C8EF1-B0D6-4217-B9E0-12EEFF194E2A}" destId="{07B5EA99-3743-4A9E-9D51-DA3BC76C0258}" srcOrd="1" destOrd="0" presId="urn:microsoft.com/office/officeart/2005/8/layout/cycle4"/>
    <dgm:cxn modelId="{40EE9C52-0C16-475B-803D-D59631DED5CD}" type="presParOf" srcId="{07B5EA99-3743-4A9E-9D51-DA3BC76C0258}" destId="{85409B32-C2A4-4780-8A24-72C1EFC32AAB}" srcOrd="0" destOrd="0" presId="urn:microsoft.com/office/officeart/2005/8/layout/cycle4"/>
    <dgm:cxn modelId="{A3E41570-47DB-4D10-A0FA-5112892D2CB5}" type="presParOf" srcId="{07B5EA99-3743-4A9E-9D51-DA3BC76C0258}" destId="{80254F0F-0B20-4AE3-A26E-8BA16C85ECF5}" srcOrd="1" destOrd="0" presId="urn:microsoft.com/office/officeart/2005/8/layout/cycle4"/>
    <dgm:cxn modelId="{EF9C1B97-5398-4BAA-B7DA-BFD3F2B86D46}" type="presParOf" srcId="{AD8C8EF1-B0D6-4217-B9E0-12EEFF194E2A}" destId="{9B230ED1-BB27-4177-BDA9-43B74A6AC6F1}" srcOrd="2" destOrd="0" presId="urn:microsoft.com/office/officeart/2005/8/layout/cycle4"/>
    <dgm:cxn modelId="{DBF4CFD9-4854-4C21-BE9C-66387488FECB}" type="presParOf" srcId="{9B230ED1-BB27-4177-BDA9-43B74A6AC6F1}" destId="{5EC64D70-3B65-429E-B477-98704D36271B}" srcOrd="0" destOrd="0" presId="urn:microsoft.com/office/officeart/2005/8/layout/cycle4"/>
    <dgm:cxn modelId="{936F7399-9B29-4477-8053-688D658F9805}" type="presParOf" srcId="{9B230ED1-BB27-4177-BDA9-43B74A6AC6F1}" destId="{066367AB-BE3C-4805-8276-DA36846EFE01}" srcOrd="1" destOrd="0" presId="urn:microsoft.com/office/officeart/2005/8/layout/cycle4"/>
    <dgm:cxn modelId="{0BD55B53-0549-4357-AD8E-CC6C5BBDB1A9}" type="presParOf" srcId="{AD8C8EF1-B0D6-4217-B9E0-12EEFF194E2A}" destId="{D895DB15-7666-46C8-BF2C-95F84C7B6094}" srcOrd="3" destOrd="0" presId="urn:microsoft.com/office/officeart/2005/8/layout/cycle4"/>
    <dgm:cxn modelId="{23B0E642-B07C-4C10-8A0C-A6F06A910029}" type="presParOf" srcId="{D895DB15-7666-46C8-BF2C-95F84C7B6094}" destId="{1B50E5D1-5058-402A-8B1F-67849321E6A4}" srcOrd="0" destOrd="0" presId="urn:microsoft.com/office/officeart/2005/8/layout/cycle4"/>
    <dgm:cxn modelId="{057F27F5-F238-4BFC-ABF9-F26AF037C667}" type="presParOf" srcId="{D895DB15-7666-46C8-BF2C-95F84C7B6094}" destId="{0D0DB6EB-4B3A-498B-9DBD-AEEEEF769DE5}" srcOrd="1" destOrd="0" presId="urn:microsoft.com/office/officeart/2005/8/layout/cycle4"/>
    <dgm:cxn modelId="{92DAFBDF-A836-4836-AF6F-33C0B2C4EDA7}" type="presParOf" srcId="{AD8C8EF1-B0D6-4217-B9E0-12EEFF194E2A}" destId="{2A9376E1-210D-4E84-9C1F-2AC28A38C7B3}" srcOrd="4" destOrd="0" presId="urn:microsoft.com/office/officeart/2005/8/layout/cycle4"/>
    <dgm:cxn modelId="{2E336E91-4403-4101-B457-51A4F5B0FB67}" type="presParOf" srcId="{1ED033A1-78EC-4FFC-9011-1A87AC8F203C}" destId="{1AC41C68-56E2-48B1-BEF8-522F21C9BBD1}" srcOrd="1" destOrd="0" presId="urn:microsoft.com/office/officeart/2005/8/layout/cycle4"/>
    <dgm:cxn modelId="{2ECDB202-AB59-46C9-B12D-A0D758723D0A}" type="presParOf" srcId="{1AC41C68-56E2-48B1-BEF8-522F21C9BBD1}" destId="{96577967-8E6C-452B-A26C-392807E98289}" srcOrd="0" destOrd="0" presId="urn:microsoft.com/office/officeart/2005/8/layout/cycle4"/>
    <dgm:cxn modelId="{B62B5AFB-DF2B-406D-BFA7-FC93CE354781}" type="presParOf" srcId="{1AC41C68-56E2-48B1-BEF8-522F21C9BBD1}" destId="{566925B9-EB27-47A5-B7CF-6962C5EA61BD}" srcOrd="1" destOrd="0" presId="urn:microsoft.com/office/officeart/2005/8/layout/cycle4"/>
    <dgm:cxn modelId="{CAFDAE2D-70FC-4FBA-AFEB-2EE555E0607C}" type="presParOf" srcId="{1AC41C68-56E2-48B1-BEF8-522F21C9BBD1}" destId="{09794293-D096-44D4-BEF8-F8A32D5E6F6E}" srcOrd="2" destOrd="0" presId="urn:microsoft.com/office/officeart/2005/8/layout/cycle4"/>
    <dgm:cxn modelId="{45F679E4-C040-4A65-9D5C-FE8CA4B6A6EE}" type="presParOf" srcId="{1AC41C68-56E2-48B1-BEF8-522F21C9BBD1}" destId="{180E39E4-905B-4EF6-A071-72168C74D8B2}" srcOrd="3" destOrd="0" presId="urn:microsoft.com/office/officeart/2005/8/layout/cycle4"/>
    <dgm:cxn modelId="{D2A7BAAC-9959-4556-B01F-171199FD97DA}" type="presParOf" srcId="{1AC41C68-56E2-48B1-BEF8-522F21C9BBD1}" destId="{A4E1197B-1285-4219-86BF-ED211FBEE374}" srcOrd="4" destOrd="0" presId="urn:microsoft.com/office/officeart/2005/8/layout/cycle4"/>
    <dgm:cxn modelId="{21653161-094A-47CB-8699-98D2D8993DCB}" type="presParOf" srcId="{1ED033A1-78EC-4FFC-9011-1A87AC8F203C}" destId="{6FCC778B-82AB-4AE8-903D-8ABA52270295}" srcOrd="2" destOrd="0" presId="urn:microsoft.com/office/officeart/2005/8/layout/cycle4"/>
    <dgm:cxn modelId="{1DE40D8F-959C-43A6-BB3C-EB195D893E65}" type="presParOf" srcId="{1ED033A1-78EC-4FFC-9011-1A87AC8F203C}" destId="{233883DC-AF86-4C8C-BC40-DDB2F56C7DD8}" srcOrd="3" destOrd="0" presId="urn:microsoft.com/office/officeart/2005/8/layout/cycle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C64D70-3B65-429E-B477-98704D36271B}">
      <dsp:nvSpPr>
        <dsp:cNvPr id="0" name=""/>
        <dsp:cNvSpPr/>
      </dsp:nvSpPr>
      <dsp:spPr>
        <a:xfrm>
          <a:off x="4844179" y="3862844"/>
          <a:ext cx="2806242" cy="1817808"/>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64770" tIns="64770" rIns="64770" bIns="64770" numCol="1" spcCol="1270" anchor="t" anchorCtr="0">
          <a:noAutofit/>
        </a:bodyPr>
        <a:lstStyle/>
        <a:p>
          <a:pPr marL="114300" lvl="1" indent="-114300" algn="l" defTabSz="577850">
            <a:lnSpc>
              <a:spcPct val="90000"/>
            </a:lnSpc>
            <a:spcBef>
              <a:spcPct val="0"/>
            </a:spcBef>
            <a:spcAft>
              <a:spcPct val="15000"/>
            </a:spcAft>
            <a:buChar char="•"/>
          </a:pPr>
          <a:r>
            <a:rPr lang="en-US" sz="1300" kern="1200" dirty="0"/>
            <a:t>Build forecasting model
Utilize Azure for storage and analysis
Evaluate the model</a:t>
          </a:r>
        </a:p>
      </dsp:txBody>
      <dsp:txXfrm>
        <a:off x="5725983" y="4357227"/>
        <a:ext cx="1884507" cy="1283494"/>
      </dsp:txXfrm>
    </dsp:sp>
    <dsp:sp modelId="{1B50E5D1-5058-402A-8B1F-67849321E6A4}">
      <dsp:nvSpPr>
        <dsp:cNvPr id="0" name=""/>
        <dsp:cNvSpPr/>
      </dsp:nvSpPr>
      <dsp:spPr>
        <a:xfrm>
          <a:off x="64650" y="3862844"/>
          <a:ext cx="2806242" cy="1817808"/>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64770" tIns="64770" rIns="64770" bIns="64770" numCol="1" spcCol="1270" anchor="t" anchorCtr="0">
          <a:noAutofit/>
        </a:bodyPr>
        <a:lstStyle/>
        <a:p>
          <a:pPr marL="114300" lvl="1" indent="-114300" algn="l" defTabSz="577850">
            <a:lnSpc>
              <a:spcPct val="90000"/>
            </a:lnSpc>
            <a:spcBef>
              <a:spcPct val="0"/>
            </a:spcBef>
            <a:spcAft>
              <a:spcPct val="15000"/>
            </a:spcAft>
            <a:buChar char="•"/>
          </a:pPr>
          <a:r>
            <a:rPr lang="en-US" sz="1300" kern="1200" dirty="0"/>
            <a:t>Using Power BI
Final project report and documentation. </a:t>
          </a:r>
        </a:p>
      </dsp:txBody>
      <dsp:txXfrm>
        <a:off x="104581" y="4357227"/>
        <a:ext cx="1884507" cy="1283494"/>
      </dsp:txXfrm>
    </dsp:sp>
    <dsp:sp modelId="{85409B32-C2A4-4780-8A24-72C1EFC32AAB}">
      <dsp:nvSpPr>
        <dsp:cNvPr id="0" name=""/>
        <dsp:cNvSpPr/>
      </dsp:nvSpPr>
      <dsp:spPr>
        <a:xfrm>
          <a:off x="4844179" y="0"/>
          <a:ext cx="2806242" cy="1817808"/>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64770" tIns="64770" rIns="64770" bIns="64770" numCol="1" spcCol="1270" anchor="t" anchorCtr="0">
          <a:noAutofit/>
        </a:bodyPr>
        <a:lstStyle/>
        <a:p>
          <a:pPr marL="114300" lvl="1" indent="-114300" algn="l" defTabSz="577850">
            <a:lnSpc>
              <a:spcPct val="90000"/>
            </a:lnSpc>
            <a:spcBef>
              <a:spcPct val="0"/>
            </a:spcBef>
            <a:spcAft>
              <a:spcPct val="15000"/>
            </a:spcAft>
            <a:buChar char="•"/>
          </a:pPr>
          <a:r>
            <a:rPr lang="en-US" sz="1300" kern="1200" dirty="0"/>
            <a:t>Implement data warehouse
Use ETL for data loading
Write Python scripts for data extraction</a:t>
          </a:r>
        </a:p>
      </dsp:txBody>
      <dsp:txXfrm>
        <a:off x="5725983" y="39931"/>
        <a:ext cx="1884507" cy="1283494"/>
      </dsp:txXfrm>
    </dsp:sp>
    <dsp:sp modelId="{23787B5B-F7A8-4A91-8D17-D9572C6CD3AC}">
      <dsp:nvSpPr>
        <dsp:cNvPr id="0" name=""/>
        <dsp:cNvSpPr/>
      </dsp:nvSpPr>
      <dsp:spPr>
        <a:xfrm>
          <a:off x="22950" y="0"/>
          <a:ext cx="2806242" cy="1817808"/>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64770" tIns="64770" rIns="64770" bIns="64770" numCol="1" spcCol="1270" anchor="t" anchorCtr="0">
          <a:noAutofit/>
        </a:bodyPr>
        <a:lstStyle/>
        <a:p>
          <a:pPr marL="114300" lvl="1" indent="-114300" algn="l" defTabSz="577850">
            <a:lnSpc>
              <a:spcPct val="90000"/>
            </a:lnSpc>
            <a:spcBef>
              <a:spcPct val="0"/>
            </a:spcBef>
            <a:spcAft>
              <a:spcPct val="15000"/>
            </a:spcAft>
            <a:buChar char="•"/>
          </a:pPr>
          <a:r>
            <a:rPr lang="en-US" sz="1300" kern="1200" dirty="0"/>
            <a:t>Design database schema
Create and populate SQL database
Develop SQL Analysis queries</a:t>
          </a:r>
        </a:p>
      </dsp:txBody>
      <dsp:txXfrm>
        <a:off x="62881" y="39931"/>
        <a:ext cx="1884507" cy="1283494"/>
      </dsp:txXfrm>
    </dsp:sp>
    <dsp:sp modelId="{96577967-8E6C-452B-A26C-392807E98289}">
      <dsp:nvSpPr>
        <dsp:cNvPr id="0" name=""/>
        <dsp:cNvSpPr/>
      </dsp:nvSpPr>
      <dsp:spPr>
        <a:xfrm>
          <a:off x="1281169" y="437018"/>
          <a:ext cx="2512287" cy="2269536"/>
        </a:xfrm>
        <a:prstGeom prst="pieWedge">
          <a:avLst/>
        </a:prstGeom>
        <a:solidFill>
          <a:schemeClr val="accent2">
            <a:shade val="50000"/>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kern="1200" dirty="0"/>
            <a:t>1- Database Creation</a:t>
          </a:r>
        </a:p>
      </dsp:txBody>
      <dsp:txXfrm>
        <a:off x="2017001" y="1101750"/>
        <a:ext cx="1776455" cy="1604804"/>
      </dsp:txXfrm>
    </dsp:sp>
    <dsp:sp modelId="{566925B9-EB27-47A5-B7CF-6962C5EA61BD}">
      <dsp:nvSpPr>
        <dsp:cNvPr id="0" name=""/>
        <dsp:cNvSpPr/>
      </dsp:nvSpPr>
      <dsp:spPr>
        <a:xfrm rot="5400000">
          <a:off x="4055673" y="346389"/>
          <a:ext cx="2307219" cy="2488427"/>
        </a:xfrm>
        <a:prstGeom prst="pieWedge">
          <a:avLst/>
        </a:prstGeom>
        <a:solidFill>
          <a:schemeClr val="accent2">
            <a:shade val="50000"/>
            <a:hueOff val="206165"/>
            <a:satOff val="-14917"/>
            <a:lumOff val="26866"/>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kern="1200" dirty="0"/>
            <a:t>2- Processing Automation</a:t>
          </a:r>
        </a:p>
      </dsp:txBody>
      <dsp:txXfrm rot="-5400000">
        <a:off x="3965069" y="1112762"/>
        <a:ext cx="1759584" cy="1631450"/>
      </dsp:txXfrm>
    </dsp:sp>
    <dsp:sp modelId="{09794293-D096-44D4-BEF8-F8A32D5E6F6E}">
      <dsp:nvSpPr>
        <dsp:cNvPr id="0" name=""/>
        <dsp:cNvSpPr/>
      </dsp:nvSpPr>
      <dsp:spPr>
        <a:xfrm rot="10800000">
          <a:off x="3965082" y="2800392"/>
          <a:ext cx="2506900" cy="2282475"/>
        </a:xfrm>
        <a:prstGeom prst="pieWedge">
          <a:avLst/>
        </a:prstGeom>
        <a:solidFill>
          <a:schemeClr val="accent2">
            <a:shade val="50000"/>
            <a:hueOff val="412331"/>
            <a:satOff val="-29835"/>
            <a:lumOff val="53731"/>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kern="1200" dirty="0"/>
            <a:t>3- Forecasting and Analysis</a:t>
          </a:r>
        </a:p>
      </dsp:txBody>
      <dsp:txXfrm rot="10800000">
        <a:off x="3965082" y="2800392"/>
        <a:ext cx="1772646" cy="1613954"/>
      </dsp:txXfrm>
    </dsp:sp>
    <dsp:sp modelId="{180E39E4-905B-4EF6-A071-72168C74D8B2}">
      <dsp:nvSpPr>
        <dsp:cNvPr id="0" name=""/>
        <dsp:cNvSpPr/>
      </dsp:nvSpPr>
      <dsp:spPr>
        <a:xfrm rot="16200000">
          <a:off x="1373151" y="2699211"/>
          <a:ext cx="2337868" cy="2521830"/>
        </a:xfrm>
        <a:prstGeom prst="pieWedge">
          <a:avLst/>
        </a:prstGeom>
        <a:solidFill>
          <a:schemeClr val="accent2">
            <a:shade val="50000"/>
            <a:hueOff val="206165"/>
            <a:satOff val="-14917"/>
            <a:lumOff val="26866"/>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kern="1200" dirty="0"/>
            <a:t>4- Visualization</a:t>
          </a:r>
        </a:p>
      </dsp:txBody>
      <dsp:txXfrm rot="5400000">
        <a:off x="2019798" y="2791192"/>
        <a:ext cx="1783203" cy="1653122"/>
      </dsp:txXfrm>
    </dsp:sp>
    <dsp:sp modelId="{6FCC778B-82AB-4AE8-903D-8ABA52270295}">
      <dsp:nvSpPr>
        <dsp:cNvPr id="0" name=""/>
        <dsp:cNvSpPr/>
      </dsp:nvSpPr>
      <dsp:spPr>
        <a:xfrm>
          <a:off x="3540454" y="2259214"/>
          <a:ext cx="849257" cy="738484"/>
        </a:xfrm>
        <a:prstGeom prst="circularArrow">
          <a:avLst/>
        </a:prstGeom>
        <a:solidFill>
          <a:schemeClr val="accent2">
            <a:tint val="55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sp>
    <dsp:sp modelId="{233883DC-AF86-4C8C-BC40-DDB2F56C7DD8}">
      <dsp:nvSpPr>
        <dsp:cNvPr id="0" name=""/>
        <dsp:cNvSpPr/>
      </dsp:nvSpPr>
      <dsp:spPr>
        <a:xfrm rot="10800000">
          <a:off x="3442221" y="2520036"/>
          <a:ext cx="849257" cy="738484"/>
        </a:xfrm>
        <a:prstGeom prst="circularArrow">
          <a:avLst/>
        </a:prstGeom>
        <a:solidFill>
          <a:schemeClr val="accent2">
            <a:tint val="55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cycle4">
  <dgm:title val=""/>
  <dgm:desc val=""/>
  <dgm:catLst>
    <dgm:cat type="relationship" pri="26000"/>
    <dgm:cat type="cycle" pri="13000"/>
    <dgm:cat type="matrix" pri="4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ampData>
  <dgm:style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cycleMatrixDiagram">
    <dgm:varLst>
      <dgm:chMax val="1"/>
      <dgm:dir/>
      <dgm:animLvl val="lvl"/>
      <dgm:resizeHandles val="exact"/>
    </dgm:varLst>
    <dgm:alg type="composite">
      <dgm:param type="ar" val="1.3"/>
    </dgm:alg>
    <dgm:shape xmlns:r="http://schemas.openxmlformats.org/officeDocument/2006/relationships" r:blip="">
      <dgm:adjLst/>
    </dgm:shape>
    <dgm:presOf/>
    <dgm:constrLst>
      <dgm:constr type="w" for="ch" forName="children" refType="w"/>
      <dgm:constr type="h" for="ch" forName="children" refType="w" refFor="ch" refForName="children" fact="0.77"/>
      <dgm:constr type="ctrX" for="ch" forName="children" refType="w" fact="0.5"/>
      <dgm:constr type="ctrY" for="ch" forName="children" refType="h" fact="0.5"/>
      <dgm:constr type="w" for="ch" forName="circle" refType="w"/>
      <dgm:constr type="h" for="ch" forName="circle" refType="h"/>
      <dgm:constr type="ctrX" for="ch" forName="circle" refType="w" fact="0.5"/>
      <dgm:constr type="ctrY" for="ch" forName="circle" refType="h" fact="0.5"/>
      <dgm:constr type="w" for="ch" forName="center1" refType="w" fact="0.115"/>
      <dgm:constr type="h" for="ch" forName="center1" refType="w" fact="0.1"/>
      <dgm:constr type="ctrX" for="ch" forName="center1" refType="w" fact="0.5"/>
      <dgm:constr type="ctrY" for="ch" forName="center1" refType="h" fact="0.475"/>
      <dgm:constr type="w" for="ch" forName="center2" refType="w" fact="0.115"/>
      <dgm:constr type="h" for="ch" forName="center2" refType="w" fact="0.1"/>
      <dgm:constr type="ctrX" for="ch" forName="center2" refType="w" fact="0.5"/>
      <dgm:constr type="ctrY" for="ch" forName="center2" refType="h" fact="0.525"/>
    </dgm:constrLst>
    <dgm:ruleLst/>
    <dgm:choose name="Name0">
      <dgm:if name="Name1" axis="ch" ptType="node" func="cnt" op="gte" val="1">
        <dgm:layoutNode name="children">
          <dgm:alg type="composite">
            <dgm:param type="ar" val="1.3"/>
          </dgm:alg>
          <dgm:shape xmlns:r="http://schemas.openxmlformats.org/officeDocument/2006/relationships" r:blip="">
            <dgm:adjLst/>
          </dgm:shape>
          <dgm:presOf/>
          <dgm:choose name="Name2">
            <dgm:if name="Name3" func="var" arg="dir" op="equ" val="norm">
              <dgm:constrLst>
                <dgm:constr type="primFontSz" for="des" ptType="node" op="equ" val="65"/>
                <dgm:constr type="w" for="ch" forName="child1group" refType="w" fact="0.38"/>
                <dgm:constr type="h" for="ch" forName="child1group" refType="h" fact="0.32"/>
                <dgm:constr type="t" for="ch" forName="child1group"/>
                <dgm:constr type="l" for="ch" forName="child1group"/>
                <dgm:constr type="w" for="ch" forName="child2group" refType="w" fact="0.38"/>
                <dgm:constr type="h" for="ch" forName="child2group" refType="h" fact="0.32"/>
                <dgm:constr type="t" for="ch" forName="child2group"/>
                <dgm:constr type="r" for="ch" forName="child2group" refType="w"/>
                <dgm:constr type="w" for="ch" forName="child3group" refType="w" fact="0.38"/>
                <dgm:constr type="h" for="ch" forName="child3group" refType="h" fact="0.32"/>
                <dgm:constr type="b" for="ch" forName="child3group" refType="h"/>
                <dgm:constr type="r" for="ch" forName="child3group" refType="w"/>
                <dgm:constr type="w" for="ch" forName="child4group" refType="w" fact="0.38"/>
                <dgm:constr type="h" for="ch" forName="child4group" refType="h" fact="0.32"/>
                <dgm:constr type="b" for="ch" forName="child4group" refType="h"/>
                <dgm:constr type="l" for="ch" forName="child4group"/>
              </dgm:constrLst>
            </dgm:if>
            <dgm:else name="Name4">
              <dgm:constrLst>
                <dgm:constr type="primFontSz" for="des" ptType="node" op="equ" val="65"/>
                <dgm:constr type="w" for="ch" forName="child1group" refType="w" fact="0.38"/>
                <dgm:constr type="h" for="ch" forName="child1group" refType="h" fact="0.32"/>
                <dgm:constr type="t" for="ch" forName="child1group"/>
                <dgm:constr type="r" for="ch" forName="child1group" refType="w"/>
                <dgm:constr type="w" for="ch" forName="child2group" refType="w" fact="0.38"/>
                <dgm:constr type="h" for="ch" forName="child2group" refType="h" fact="0.32"/>
                <dgm:constr type="t" for="ch" forName="child2group"/>
                <dgm:constr type="l" for="ch" forName="child2group"/>
                <dgm:constr type="w" for="ch" forName="child3group" refType="w" fact="0.38"/>
                <dgm:constr type="h" for="ch" forName="child3group" refType="h" fact="0.32"/>
                <dgm:constr type="b" for="ch" forName="child3group" refType="h"/>
                <dgm:constr type="l" for="ch" forName="child3group"/>
                <dgm:constr type="w" for="ch" forName="child4group" refType="w" fact="0.38"/>
                <dgm:constr type="h" for="ch" forName="child4group" refType="h" fact="0.32"/>
                <dgm:constr type="b" for="ch" forName="child4group" refType="h"/>
                <dgm:constr type="r" for="ch" forName="child4group" refType="w"/>
              </dgm:constrLst>
            </dgm:else>
          </dgm:choose>
          <dgm:ruleLst/>
          <dgm:choose name="Name5">
            <dgm:if name="Name6" axis="ch ch" ptType="node node" st="1 1" cnt="1 0" func="cnt" op="gte" val="1">
              <dgm:layoutNode name="child1group">
                <dgm:alg type="composite">
                  <dgm:param type="horzAlign" val="none"/>
                  <dgm:param type="vertAlign" val="none"/>
                </dgm:alg>
                <dgm:shape xmlns:r="http://schemas.openxmlformats.org/officeDocument/2006/relationships" r:blip="">
                  <dgm:adjLst/>
                </dgm:shape>
                <dgm:presOf/>
                <dgm:choose name="Name7">
                  <dgm:if name="Name8" func="var" arg="dir" op="equ" val="norm">
                    <dgm:constrLst>
                      <dgm:constr type="w" for="ch" forName="child1" refType="w"/>
                      <dgm:constr type="h" for="ch" forName="child1" refType="h"/>
                      <dgm:constr type="t" for="ch" forName="child1"/>
                      <dgm:constr type="l" for="ch" forName="child1"/>
                      <dgm:constr type="w" for="ch" forName="child1Text" refType="w" fact="0.7"/>
                      <dgm:constr type="h" for="ch" forName="child1Text" refType="h" fact="0.75"/>
                      <dgm:constr type="t" for="ch" forName="child1Text"/>
                      <dgm:constr type="l" for="ch" forName="child1Text"/>
                    </dgm:constrLst>
                  </dgm:if>
                  <dgm:else name="Name9">
                    <dgm:constrLst>
                      <dgm:constr type="w" for="ch" forName="child1" refType="w"/>
                      <dgm:constr type="h" for="ch" forName="child1" refType="h"/>
                      <dgm:constr type="t" for="ch" forName="child1"/>
                      <dgm:constr type="r" for="ch" forName="child1" refType="w"/>
                      <dgm:constr type="w" for="ch" forName="child1Text" refType="w" fact="0.7"/>
                      <dgm:constr type="h" for="ch" forName="child1Text" refType="h" fact="0.75"/>
                      <dgm:constr type="t" for="ch" forName="child1Text"/>
                      <dgm:constr type="r" for="ch" forName="child1Text" refType="w"/>
                    </dgm:constrLst>
                  </dgm:else>
                </dgm:choose>
                <dgm:ruleLst/>
                <dgm:layoutNode name="child1" styleLbl="bgAcc1">
                  <dgm:alg type="sp"/>
                  <dgm:shape xmlns:r="http://schemas.openxmlformats.org/officeDocument/2006/relationships" type="roundRect" r:blip="" zOrderOff="-2">
                    <dgm:adjLst>
                      <dgm:adj idx="1" val="0.1"/>
                    </dgm:adjLst>
                  </dgm:shape>
                  <dgm:presOf axis="ch des" ptType="node node" st="1 1" cnt="1 0"/>
                  <dgm:constrLst/>
                  <dgm:ruleLst/>
                </dgm:layoutNode>
                <dgm:layoutNode name="child1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0"/>
          </dgm:choose>
          <dgm:choose name="Name11">
            <dgm:if name="Name12" axis="ch ch" ptType="node node" st="2 1" cnt="1 0" func="cnt" op="gte" val="1">
              <dgm:layoutNode name="child2group">
                <dgm:alg type="composite">
                  <dgm:param type="horzAlign" val="none"/>
                  <dgm:param type="vertAlign" val="none"/>
                </dgm:alg>
                <dgm:shape xmlns:r="http://schemas.openxmlformats.org/officeDocument/2006/relationships" r:blip="">
                  <dgm:adjLst/>
                </dgm:shape>
                <dgm:choose name="Name13">
                  <dgm:if name="Name14" func="var" arg="dir" op="equ" val="norm">
                    <dgm:constrLst>
                      <dgm:constr type="w" for="ch" forName="child2" refType="w"/>
                      <dgm:constr type="h" for="ch" forName="child2" refType="h"/>
                      <dgm:constr type="t" for="ch" forName="child2"/>
                      <dgm:constr type="r" for="ch" forName="child2" refType="w"/>
                      <dgm:constr type="w" for="ch" forName="child2Text" refType="w" fact="0.7"/>
                      <dgm:constr type="h" for="ch" forName="child2Text" refType="h" fact="0.75"/>
                      <dgm:constr type="t" for="ch" forName="child2Text"/>
                      <dgm:constr type="r" for="ch" forName="child2Text" refType="w"/>
                    </dgm:constrLst>
                  </dgm:if>
                  <dgm:else name="Name15">
                    <dgm:constrLst>
                      <dgm:constr type="w" for="ch" forName="child2" refType="w"/>
                      <dgm:constr type="h" for="ch" forName="child2" refType="h"/>
                      <dgm:constr type="t" for="ch" forName="child2"/>
                      <dgm:constr type="l" for="ch" forName="child2"/>
                      <dgm:constr type="w" for="ch" forName="child2Text" refType="w" fact="0.7"/>
                      <dgm:constr type="h" for="ch" forName="child2Text" refType="h" fact="0.75"/>
                      <dgm:constr type="t" for="ch" forName="child2Text"/>
                      <dgm:constr type="l" for="ch" forName="child2Text"/>
                    </dgm:constrLst>
                  </dgm:else>
                </dgm:choose>
                <dgm:ruleLst/>
                <dgm:layoutNode name="child2" styleLbl="bgAcc1">
                  <dgm:alg type="sp"/>
                  <dgm:shape xmlns:r="http://schemas.openxmlformats.org/officeDocument/2006/relationships" type="roundRect" r:blip="" zOrderOff="-2">
                    <dgm:adjLst>
                      <dgm:adj idx="1" val="0.1"/>
                    </dgm:adjLst>
                  </dgm:shape>
                  <dgm:presOf axis="ch des" ptType="node node" st="2 1" cnt="1 0"/>
                  <dgm:constrLst/>
                  <dgm:ruleLst/>
                </dgm:layoutNode>
                <dgm:layoutNode name="child2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6"/>
          </dgm:choose>
          <dgm:choose name="Name17">
            <dgm:if name="Name18" axis="ch ch" ptType="node node" st="3 1" cnt="1 0" func="cnt" op="gte" val="1">
              <dgm:layoutNode name="child3group">
                <dgm:alg type="composite">
                  <dgm:param type="horzAlign" val="none"/>
                  <dgm:param type="vertAlign" val="none"/>
                </dgm:alg>
                <dgm:shape xmlns:r="http://schemas.openxmlformats.org/officeDocument/2006/relationships" r:blip="">
                  <dgm:adjLst/>
                </dgm:shape>
                <dgm:presOf/>
                <dgm:choose name="Name19">
                  <dgm:if name="Name20" func="var" arg="dir" op="equ" val="norm">
                    <dgm:constrLst>
                      <dgm:constr type="w" for="ch" forName="child3" refType="w"/>
                      <dgm:constr type="h" for="ch" forName="child3" refType="h"/>
                      <dgm:constr type="b" for="ch" forName="child3" refType="h"/>
                      <dgm:constr type="r" for="ch" forName="child3" refType="w"/>
                      <dgm:constr type="w" for="ch" forName="child3Text" refType="w" fact="0.7"/>
                      <dgm:constr type="h" for="ch" forName="child3Text" refType="h" fact="0.75"/>
                      <dgm:constr type="b" for="ch" forName="child3Text" refType="h"/>
                      <dgm:constr type="r" for="ch" forName="child3Text" refType="w"/>
                    </dgm:constrLst>
                  </dgm:if>
                  <dgm:else name="Name21">
                    <dgm:constrLst>
                      <dgm:constr type="w" for="ch" forName="child3" refType="w"/>
                      <dgm:constr type="h" for="ch" forName="child3" refType="h"/>
                      <dgm:constr type="b" for="ch" forName="child3" refType="h"/>
                      <dgm:constr type="l" for="ch" forName="child3"/>
                      <dgm:constr type="w" for="ch" forName="child3Text" refType="w" fact="0.7"/>
                      <dgm:constr type="h" for="ch" forName="child3Text" refType="h" fact="0.75"/>
                      <dgm:constr type="b" for="ch" forName="child3Text" refType="h"/>
                      <dgm:constr type="l" for="ch" forName="child3Text"/>
                    </dgm:constrLst>
                  </dgm:else>
                </dgm:choose>
                <dgm:ruleLst/>
                <dgm:layoutNode name="child3" styleLbl="bgAcc1">
                  <dgm:alg type="sp"/>
                  <dgm:shape xmlns:r="http://schemas.openxmlformats.org/officeDocument/2006/relationships" type="roundRect" r:blip="" zOrderOff="-4">
                    <dgm:adjLst>
                      <dgm:adj idx="1" val="0.1"/>
                    </dgm:adjLst>
                  </dgm:shape>
                  <dgm:presOf axis="ch des" ptType="node node" st="3 1" cnt="1 0"/>
                  <dgm:constrLst/>
                  <dgm:ruleLst/>
                </dgm:layoutNode>
                <dgm:layoutNode name="child3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2"/>
          </dgm:choose>
          <dgm:choose name="Name23">
            <dgm:if name="Name24" axis="ch ch" ptType="node node" st="4 1" cnt="1 0" func="cnt" op="gte" val="1">
              <dgm:layoutNode name="child4group">
                <dgm:alg type="composite">
                  <dgm:param type="horzAlign" val="none"/>
                  <dgm:param type="vertAlign" val="none"/>
                </dgm:alg>
                <dgm:shape xmlns:r="http://schemas.openxmlformats.org/officeDocument/2006/relationships" r:blip="">
                  <dgm:adjLst/>
                </dgm:shape>
                <dgm:presOf/>
                <dgm:choose name="Name25">
                  <dgm:if name="Name26" func="var" arg="dir" op="equ" val="norm">
                    <dgm:constrLst>
                      <dgm:constr type="w" for="ch" forName="child4" refType="w"/>
                      <dgm:constr type="h" for="ch" forName="child4" refType="h"/>
                      <dgm:constr type="b" for="ch" forName="child4" refType="h"/>
                      <dgm:constr type="l" for="ch" forName="child4"/>
                      <dgm:constr type="w" for="ch" forName="child4Text" refType="w" fact="0.7"/>
                      <dgm:constr type="h" for="ch" forName="child4Text" refType="h" fact="0.75"/>
                      <dgm:constr type="b" for="ch" forName="child4Text" refType="h"/>
                      <dgm:constr type="l" for="ch" forName="child4Text"/>
                    </dgm:constrLst>
                  </dgm:if>
                  <dgm:else name="Name27">
                    <dgm:constrLst>
                      <dgm:constr type="w" for="ch" forName="child4" refType="w"/>
                      <dgm:constr type="h" for="ch" forName="child4" refType="h"/>
                      <dgm:constr type="b" for="ch" forName="child4" refType="h"/>
                      <dgm:constr type="r" for="ch" forName="child4" refType="w"/>
                      <dgm:constr type="w" for="ch" forName="child4Text" refType="w" fact="0.7"/>
                      <dgm:constr type="h" for="ch" forName="child4Text" refType="h" fact="0.75"/>
                      <dgm:constr type="b" for="ch" forName="child4Text" refType="h"/>
                      <dgm:constr type="r" for="ch" forName="child4Text" refType="w"/>
                    </dgm:constrLst>
                  </dgm:else>
                </dgm:choose>
                <dgm:ruleLst/>
                <dgm:layoutNode name="child4" styleLbl="bgAcc1">
                  <dgm:alg type="sp"/>
                  <dgm:shape xmlns:r="http://schemas.openxmlformats.org/officeDocument/2006/relationships" type="roundRect" r:blip="" zOrderOff="-4">
                    <dgm:adjLst>
                      <dgm:adj idx="1" val="0.1"/>
                    </dgm:adjLst>
                  </dgm:shape>
                  <dgm:presOf axis="ch des" ptType="node node" st="4 1" cnt="1 0"/>
                  <dgm:constrLst/>
                  <dgm:ruleLst/>
                </dgm:layoutNode>
                <dgm:layoutNode name="child4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8"/>
          </dgm:choose>
          <dgm:layoutNode name="childPlaceholder">
            <dgm:alg type="sp"/>
            <dgm:shape xmlns:r="http://schemas.openxmlformats.org/officeDocument/2006/relationships" r:blip="">
              <dgm:adjLst/>
            </dgm:shape>
            <dgm:presOf/>
            <dgm:constrLst/>
            <dgm:ruleLst/>
          </dgm:layoutNode>
        </dgm:layoutNode>
        <dgm:layoutNode name="circle">
          <dgm:alg type="composite">
            <dgm:param type="ar" val="1"/>
          </dgm:alg>
          <dgm:shape xmlns:r="http://schemas.openxmlformats.org/officeDocument/2006/relationships" r:blip="">
            <dgm:adjLst/>
          </dgm:shape>
          <dgm:presOf/>
          <dgm:choose name="Name29">
            <dgm:if name="Name30" func="var" arg="dir" op="equ" val="norm">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r" for="ch" forName="quadrant1" refType="w" fact="0.5"/>
                <dgm:constr type="r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l" for="ch" forName="quadrant2" refType="w" fact="0.5"/>
                <dgm:constr type="l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l" for="ch" forName="quadrant3" refType="w" fact="0.5"/>
                <dgm:constr type="l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r" for="ch" forName="quadrant4" refType="w" fact="0.5"/>
                <dgm:constr type="rOff" for="ch" forName="quadrant4" refType="w" fact="-0.01"/>
              </dgm:constrLst>
            </dgm:if>
            <dgm:else name="Name31">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l" for="ch" forName="quadrant1" refType="w" fact="0.5"/>
                <dgm:constr type="l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r" for="ch" forName="quadrant2" refType="w" fact="0.5"/>
                <dgm:constr type="r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r" for="ch" forName="quadrant3" refType="w" fact="0.5"/>
                <dgm:constr type="r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l" for="ch" forName="quadrant4" refType="w" fact="0.5"/>
                <dgm:constr type="lOff" for="ch" forName="quadrant4" refType="w" fact="0.01"/>
              </dgm:constrLst>
            </dgm:else>
          </dgm:choose>
          <dgm:ruleLst/>
          <dgm:layoutNode name="quadrant1" styleLbl="node1">
            <dgm:varLst>
              <dgm:chMax val="1"/>
              <dgm:bulletEnabled val="1"/>
            </dgm:varLst>
            <dgm:alg type="tx"/>
            <dgm:choose name="Name32">
              <dgm:if name="Name33" func="var" arg="dir" op="equ" val="norm">
                <dgm:shape xmlns:r="http://schemas.openxmlformats.org/officeDocument/2006/relationships" type="pieWedge" r:blip="">
                  <dgm:adjLst/>
                </dgm:shape>
              </dgm:if>
              <dgm:else name="Name34">
                <dgm:shape xmlns:r="http://schemas.openxmlformats.org/officeDocument/2006/relationships" rot="90" type="pieWedge" r:blip="">
                  <dgm:adjLst/>
                </dgm:shape>
              </dgm:else>
            </dgm:choose>
            <dgm:presOf axis="ch" ptType="node" cnt="1"/>
            <dgm:constrLst/>
            <dgm:ruleLst>
              <dgm:rule type="primFontSz" val="5" fact="NaN" max="NaN"/>
            </dgm:ruleLst>
          </dgm:layoutNode>
          <dgm:layoutNode name="quadrant2" styleLbl="node1">
            <dgm:varLst>
              <dgm:chMax val="1"/>
              <dgm:bulletEnabled val="1"/>
            </dgm:varLst>
            <dgm:alg type="tx"/>
            <dgm:choose name="Name35">
              <dgm:if name="Name36" func="var" arg="dir" op="equ" val="norm">
                <dgm:shape xmlns:r="http://schemas.openxmlformats.org/officeDocument/2006/relationships" rot="90" type="pieWedge" r:blip="">
                  <dgm:adjLst/>
                </dgm:shape>
              </dgm:if>
              <dgm:else name="Name37">
                <dgm:shape xmlns:r="http://schemas.openxmlformats.org/officeDocument/2006/relationships" type="pieWedge" r:blip="">
                  <dgm:adjLst/>
                </dgm:shape>
              </dgm:else>
            </dgm:choose>
            <dgm:presOf axis="ch" ptType="node" st="2" cnt="1"/>
            <dgm:constrLst/>
            <dgm:ruleLst>
              <dgm:rule type="primFontSz" val="5" fact="NaN" max="NaN"/>
            </dgm:ruleLst>
          </dgm:layoutNode>
          <dgm:layoutNode name="quadrant3" styleLbl="node1">
            <dgm:varLst>
              <dgm:chMax val="1"/>
              <dgm:bulletEnabled val="1"/>
            </dgm:varLst>
            <dgm:alg type="tx"/>
            <dgm:choose name="Name38">
              <dgm:if name="Name39" func="var" arg="dir" op="equ" val="norm">
                <dgm:shape xmlns:r="http://schemas.openxmlformats.org/officeDocument/2006/relationships" rot="180" type="pieWedge" r:blip="">
                  <dgm:adjLst/>
                </dgm:shape>
              </dgm:if>
              <dgm:else name="Name40">
                <dgm:shape xmlns:r="http://schemas.openxmlformats.org/officeDocument/2006/relationships" rot="270" type="pieWedge" r:blip="">
                  <dgm:adjLst/>
                </dgm:shape>
              </dgm:else>
            </dgm:choose>
            <dgm:presOf axis="ch" ptType="node" st="3" cnt="1"/>
            <dgm:constrLst/>
            <dgm:ruleLst>
              <dgm:rule type="primFontSz" val="5" fact="NaN" max="NaN"/>
            </dgm:ruleLst>
          </dgm:layoutNode>
          <dgm:layoutNode name="quadrant4" styleLbl="node1">
            <dgm:varLst>
              <dgm:chMax val="1"/>
              <dgm:bulletEnabled val="1"/>
            </dgm:varLst>
            <dgm:alg type="tx"/>
            <dgm:choose name="Name41">
              <dgm:if name="Name42" func="var" arg="dir" op="equ" val="norm">
                <dgm:shape xmlns:r="http://schemas.openxmlformats.org/officeDocument/2006/relationships" rot="270" type="pieWedge" r:blip="">
                  <dgm:adjLst/>
                </dgm:shape>
              </dgm:if>
              <dgm:else name="Name43">
                <dgm:shape xmlns:r="http://schemas.openxmlformats.org/officeDocument/2006/relationships" rot="180" type="pieWedge" r:blip="">
                  <dgm:adjLst/>
                </dgm:shape>
              </dgm:else>
            </dgm:choose>
            <dgm:presOf axis="ch" ptType="node" st="4" cnt="1"/>
            <dgm:constrLst/>
            <dgm:ruleLst>
              <dgm:rule type="primFontSz" val="5" fact="NaN" max="NaN"/>
            </dgm:ruleLst>
          </dgm:layoutNode>
          <dgm:layoutNode name="quadrantPlaceholder">
            <dgm:alg type="sp"/>
            <dgm:shape xmlns:r="http://schemas.openxmlformats.org/officeDocument/2006/relationships" r:blip="">
              <dgm:adjLst/>
            </dgm:shape>
            <dgm:presOf/>
            <dgm:constrLst/>
            <dgm:ruleLst/>
          </dgm:layoutNode>
        </dgm:layoutNode>
        <dgm:layoutNode name="center1" styleLbl="fgShp">
          <dgm:alg type="sp"/>
          <dgm:choose name="Name44">
            <dgm:if name="Name45" func="var" arg="dir" op="equ" val="norm">
              <dgm:shape xmlns:r="http://schemas.openxmlformats.org/officeDocument/2006/relationships" type="circularArrow" r:blip="" zOrderOff="16">
                <dgm:adjLst/>
              </dgm:shape>
            </dgm:if>
            <dgm:else name="Name46">
              <dgm:shape xmlns:r="http://schemas.openxmlformats.org/officeDocument/2006/relationships" rot="180" type="leftCircularArrow" r:blip="" zOrderOff="16">
                <dgm:adjLst/>
              </dgm:shape>
            </dgm:else>
          </dgm:choose>
          <dgm:presOf/>
          <dgm:constrLst/>
          <dgm:ruleLst/>
        </dgm:layoutNode>
        <dgm:layoutNode name="center2" styleLbl="fgShp">
          <dgm:alg type="sp"/>
          <dgm:choose name="Name47">
            <dgm:if name="Name48" func="var" arg="dir" op="equ" val="norm">
              <dgm:shape xmlns:r="http://schemas.openxmlformats.org/officeDocument/2006/relationships" rot="180" type="circularArrow" r:blip="" zOrderOff="16">
                <dgm:adjLst/>
              </dgm:shape>
            </dgm:if>
            <dgm:else name="Name49">
              <dgm:shape xmlns:r="http://schemas.openxmlformats.org/officeDocument/2006/relationships" type="leftCircularArrow" r:blip="" zOrderOff="16">
                <dgm:adjLst/>
              </dgm:shape>
            </dgm:else>
          </dgm:choose>
          <dgm:presOf/>
          <dgm:constrLst/>
          <dgm:ruleLst/>
        </dgm:layoutNode>
      </dgm:if>
      <dgm:else name="Name50"/>
    </dgm:choose>
  </dgm:layoutNode>
</dgm:layoutDef>
</file>

<file path=ppt/diagrams/quickStyle1.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CAE72A9-67A2-4FB1-BBF6-740F2C2EAAB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127B748C-466C-45D8-970C-D4FB4FE80CD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58ABBF3-49A8-4B3F-9773-22E67695BB12}" type="datetimeFigureOut">
              <a:rPr lang="en-US" smtClean="0"/>
              <a:t>10/17/2024</a:t>
            </a:fld>
            <a:endParaRPr lang="en-US" dirty="0"/>
          </a:p>
        </p:txBody>
      </p:sp>
      <p:sp>
        <p:nvSpPr>
          <p:cNvPr id="4" name="Footer Placeholder 3">
            <a:extLst>
              <a:ext uri="{FF2B5EF4-FFF2-40B4-BE49-F238E27FC236}">
                <a16:creationId xmlns:a16="http://schemas.microsoft.com/office/drawing/2014/main" id="{EAA8C23F-271A-4B7C-87EC-108046165C7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D3E7ABF6-4152-4126-AC20-23B44A3111A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BEB6193-5AA7-489B-8575-00593FC261DE}" type="slidenum">
              <a:rPr lang="en-US" smtClean="0"/>
              <a:t>‹#›</a:t>
            </a:fld>
            <a:endParaRPr lang="en-US" dirty="0"/>
          </a:p>
        </p:txBody>
      </p:sp>
    </p:spTree>
    <p:extLst>
      <p:ext uri="{BB962C8B-B14F-4D97-AF65-F5344CB8AC3E}">
        <p14:creationId xmlns:p14="http://schemas.microsoft.com/office/powerpoint/2010/main" val="130540547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4AAC2B-A50D-4386-849A-6B59FB991B4C}" type="datetimeFigureOut">
              <a:rPr lang="en-US" smtClean="0"/>
              <a:t>10/17/2024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895658-EA1F-4910-80AB-4DA76E167475}" type="slidenum">
              <a:rPr lang="en-US" smtClean="0"/>
              <a:t>‹#›</a:t>
            </a:fld>
            <a:endParaRPr lang="en-US" dirty="0"/>
          </a:p>
        </p:txBody>
      </p:sp>
    </p:spTree>
    <p:extLst>
      <p:ext uri="{BB962C8B-B14F-4D97-AF65-F5344CB8AC3E}">
        <p14:creationId xmlns:p14="http://schemas.microsoft.com/office/powerpoint/2010/main" val="34147731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2</a:t>
            </a:fld>
            <a:endParaRPr lang="en-US" dirty="0"/>
          </a:p>
        </p:txBody>
      </p:sp>
    </p:spTree>
    <p:extLst>
      <p:ext uri="{BB962C8B-B14F-4D97-AF65-F5344CB8AC3E}">
        <p14:creationId xmlns:p14="http://schemas.microsoft.com/office/powerpoint/2010/main" val="5949711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42</a:t>
            </a:fld>
            <a:endParaRPr lang="en-US" dirty="0"/>
          </a:p>
        </p:txBody>
      </p:sp>
    </p:spTree>
    <p:extLst>
      <p:ext uri="{BB962C8B-B14F-4D97-AF65-F5344CB8AC3E}">
        <p14:creationId xmlns:p14="http://schemas.microsoft.com/office/powerpoint/2010/main" val="25460212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54</a:t>
            </a:fld>
            <a:endParaRPr lang="en-US" dirty="0"/>
          </a:p>
        </p:txBody>
      </p:sp>
    </p:spTree>
    <p:extLst>
      <p:ext uri="{BB962C8B-B14F-4D97-AF65-F5344CB8AC3E}">
        <p14:creationId xmlns:p14="http://schemas.microsoft.com/office/powerpoint/2010/main" val="26631413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895658-EA1F-4910-80AB-4DA76E167475}" type="slidenum">
              <a:rPr lang="en-US" smtClean="0"/>
              <a:t>61</a:t>
            </a:fld>
            <a:endParaRPr lang="en-US" dirty="0"/>
          </a:p>
        </p:txBody>
      </p:sp>
    </p:spTree>
    <p:extLst>
      <p:ext uri="{BB962C8B-B14F-4D97-AF65-F5344CB8AC3E}">
        <p14:creationId xmlns:p14="http://schemas.microsoft.com/office/powerpoint/2010/main" val="16482914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3</a:t>
            </a:fld>
            <a:endParaRPr lang="en-US" dirty="0"/>
          </a:p>
        </p:txBody>
      </p:sp>
    </p:spTree>
    <p:extLst>
      <p:ext uri="{BB962C8B-B14F-4D97-AF65-F5344CB8AC3E}">
        <p14:creationId xmlns:p14="http://schemas.microsoft.com/office/powerpoint/2010/main" val="32177167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4</a:t>
            </a:fld>
            <a:endParaRPr lang="en-US" dirty="0"/>
          </a:p>
        </p:txBody>
      </p:sp>
    </p:spTree>
    <p:extLst>
      <p:ext uri="{BB962C8B-B14F-4D97-AF65-F5344CB8AC3E}">
        <p14:creationId xmlns:p14="http://schemas.microsoft.com/office/powerpoint/2010/main" val="24826134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6</a:t>
            </a:fld>
            <a:endParaRPr lang="en-US" dirty="0"/>
          </a:p>
        </p:txBody>
      </p:sp>
    </p:spTree>
    <p:extLst>
      <p:ext uri="{BB962C8B-B14F-4D97-AF65-F5344CB8AC3E}">
        <p14:creationId xmlns:p14="http://schemas.microsoft.com/office/powerpoint/2010/main" val="29096670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7</a:t>
            </a:fld>
            <a:endParaRPr lang="en-US" dirty="0"/>
          </a:p>
        </p:txBody>
      </p:sp>
    </p:spTree>
    <p:extLst>
      <p:ext uri="{BB962C8B-B14F-4D97-AF65-F5344CB8AC3E}">
        <p14:creationId xmlns:p14="http://schemas.microsoft.com/office/powerpoint/2010/main" val="24564396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13</a:t>
            </a:fld>
            <a:endParaRPr lang="en-US" dirty="0"/>
          </a:p>
        </p:txBody>
      </p:sp>
    </p:spTree>
    <p:extLst>
      <p:ext uri="{BB962C8B-B14F-4D97-AF65-F5344CB8AC3E}">
        <p14:creationId xmlns:p14="http://schemas.microsoft.com/office/powerpoint/2010/main" val="39851737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19</a:t>
            </a:fld>
            <a:endParaRPr lang="en-US" dirty="0"/>
          </a:p>
        </p:txBody>
      </p:sp>
    </p:spTree>
    <p:extLst>
      <p:ext uri="{BB962C8B-B14F-4D97-AF65-F5344CB8AC3E}">
        <p14:creationId xmlns:p14="http://schemas.microsoft.com/office/powerpoint/2010/main" val="39301548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24</a:t>
            </a:fld>
            <a:endParaRPr lang="en-US" dirty="0"/>
          </a:p>
        </p:txBody>
      </p:sp>
    </p:spTree>
    <p:extLst>
      <p:ext uri="{BB962C8B-B14F-4D97-AF65-F5344CB8AC3E}">
        <p14:creationId xmlns:p14="http://schemas.microsoft.com/office/powerpoint/2010/main" val="15485097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33</a:t>
            </a:fld>
            <a:endParaRPr lang="en-US" dirty="0"/>
          </a:p>
        </p:txBody>
      </p:sp>
    </p:spTree>
    <p:extLst>
      <p:ext uri="{BB962C8B-B14F-4D97-AF65-F5344CB8AC3E}">
        <p14:creationId xmlns:p14="http://schemas.microsoft.com/office/powerpoint/2010/main" val="62312979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 Id="rId5" Type="http://schemas.openxmlformats.org/officeDocument/2006/relationships/image" Target="../media/image26.svg"/><Relationship Id="rId4" Type="http://schemas.openxmlformats.org/officeDocument/2006/relationships/image" Target="../media/image25.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13.svg"/><Relationship Id="rId7" Type="http://schemas.openxmlformats.org/officeDocument/2006/relationships/image" Target="../media/image17.svg"/><Relationship Id="rId2" Type="http://schemas.openxmlformats.org/officeDocument/2006/relationships/image" Target="../media/image12.png"/><Relationship Id="rId1" Type="http://schemas.openxmlformats.org/officeDocument/2006/relationships/slideMaster" Target="../slideMasters/slideMaster1.xml"/><Relationship Id="rId6" Type="http://schemas.openxmlformats.org/officeDocument/2006/relationships/image" Target="../media/image16.png"/><Relationship Id="rId5" Type="http://schemas.openxmlformats.org/officeDocument/2006/relationships/image" Target="../media/image15.svg"/><Relationship Id="rId10" Type="http://schemas.openxmlformats.org/officeDocument/2006/relationships/image" Target="../media/image5.png"/><Relationship Id="rId4" Type="http://schemas.openxmlformats.org/officeDocument/2006/relationships/image" Target="../media/image14.png"/><Relationship Id="rId9" Type="http://schemas.openxmlformats.org/officeDocument/2006/relationships/image" Target="../media/image2.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7.svg"/><Relationship Id="rId7" Type="http://schemas.openxmlformats.org/officeDocument/2006/relationships/image" Target="../media/image24.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23.png"/><Relationship Id="rId5" Type="http://schemas.openxmlformats.org/officeDocument/2006/relationships/image" Target="../media/image13.svg"/><Relationship Id="rId4" Type="http://schemas.openxmlformats.org/officeDocument/2006/relationships/image" Target="../media/image12.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26.svg"/><Relationship Id="rId4" Type="http://schemas.openxmlformats.org/officeDocument/2006/relationships/image" Target="../media/image25.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accent2"/>
        </a:soli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E9AF4D7D-42EC-4F30-296A-81B05C4E7D57}"/>
              </a:ext>
              <a:ext uri="{C183D7F6-B498-43B3-948B-1728B52AA6E4}">
                <adec:decorative xmlns:adec="http://schemas.microsoft.com/office/drawing/2017/decorative" val="1"/>
              </a:ext>
            </a:extLst>
          </p:cNvPr>
          <p:cNvGrpSpPr/>
          <p:nvPr userDrawn="1"/>
        </p:nvGrpSpPr>
        <p:grpSpPr>
          <a:xfrm>
            <a:off x="0" y="0"/>
            <a:ext cx="6843092" cy="6858000"/>
            <a:chOff x="0" y="0"/>
            <a:chExt cx="6843092" cy="6858000"/>
          </a:xfrm>
        </p:grpSpPr>
        <p:sp>
          <p:nvSpPr>
            <p:cNvPr id="344" name="Rectangle 343">
              <a:extLst>
                <a:ext uri="{FF2B5EF4-FFF2-40B4-BE49-F238E27FC236}">
                  <a16:creationId xmlns:a16="http://schemas.microsoft.com/office/drawing/2014/main" id="{0685D98A-CA5A-4C48-9AEB-4C1A201237A1}"/>
                </a:ext>
              </a:extLst>
            </p:cNvPr>
            <p:cNvSpPr/>
            <p:nvPr userDrawn="1"/>
          </p:nvSpPr>
          <p:spPr>
            <a:xfrm>
              <a:off x="2021206" y="4828032"/>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A1F97041-3EE3-4F17-990B-3AC264934EF0}"/>
                </a:ext>
              </a:extLst>
            </p:cNvPr>
            <p:cNvSpPr/>
            <p:nvPr userDrawn="1"/>
          </p:nvSpPr>
          <p:spPr>
            <a:xfrm>
              <a:off x="0" y="0"/>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51DA30E2-82DB-4AA1-B134-9482F5CD7689}"/>
                </a:ext>
              </a:extLst>
            </p:cNvPr>
            <p:cNvSpPr/>
            <p:nvPr userDrawn="1"/>
          </p:nvSpPr>
          <p:spPr>
            <a:xfrm>
              <a:off x="2457970" y="1686431"/>
              <a:ext cx="1828800" cy="1828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5502070B-3F7D-436A-849C-FB64175E8B45}"/>
                </a:ext>
              </a:extLst>
            </p:cNvPr>
            <p:cNvSpPr/>
            <p:nvPr userDrawn="1"/>
          </p:nvSpPr>
          <p:spPr>
            <a:xfrm>
              <a:off x="0" y="6108192"/>
              <a:ext cx="2029968" cy="7498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9">
              <a:extLst>
                <a:ext uri="{FF2B5EF4-FFF2-40B4-BE49-F238E27FC236}">
                  <a16:creationId xmlns:a16="http://schemas.microsoft.com/office/drawing/2014/main" id="{675AAC8A-F8AB-44A3-9748-96464E9E0B6B}"/>
                </a:ext>
              </a:extLst>
            </p:cNvPr>
            <p:cNvSpPr/>
            <p:nvPr userDrawn="1"/>
          </p:nvSpPr>
          <p:spPr>
            <a:xfrm>
              <a:off x="4054172" y="4069080"/>
              <a:ext cx="2788920" cy="2788920"/>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6" name="Group 115">
              <a:extLst>
                <a:ext uri="{FF2B5EF4-FFF2-40B4-BE49-F238E27FC236}">
                  <a16:creationId xmlns:a16="http://schemas.microsoft.com/office/drawing/2014/main" id="{AC3F6810-4D95-4C6E-A30A-459BAD7510FE}"/>
                </a:ext>
              </a:extLst>
            </p:cNvPr>
            <p:cNvGrpSpPr/>
            <p:nvPr userDrawn="1"/>
          </p:nvGrpSpPr>
          <p:grpSpPr>
            <a:xfrm>
              <a:off x="23853" y="2101527"/>
              <a:ext cx="1920240" cy="1920240"/>
              <a:chOff x="5361924" y="7472790"/>
              <a:chExt cx="1828800" cy="1828800"/>
            </a:xfrm>
          </p:grpSpPr>
          <p:grpSp>
            <p:nvGrpSpPr>
              <p:cNvPr id="115" name="Group 114">
                <a:extLst>
                  <a:ext uri="{FF2B5EF4-FFF2-40B4-BE49-F238E27FC236}">
                    <a16:creationId xmlns:a16="http://schemas.microsoft.com/office/drawing/2014/main" id="{81973B3A-7185-45FB-A2E6-A7BDE6414DF3}"/>
                  </a:ext>
                </a:extLst>
              </p:cNvPr>
              <p:cNvGrpSpPr/>
              <p:nvPr userDrawn="1"/>
            </p:nvGrpSpPr>
            <p:grpSpPr>
              <a:xfrm>
                <a:off x="5361924" y="7472790"/>
                <a:ext cx="1828800" cy="1828800"/>
                <a:chOff x="5361924" y="7472790"/>
                <a:chExt cx="1828800" cy="1828800"/>
              </a:xfrm>
            </p:grpSpPr>
            <p:grpSp>
              <p:nvGrpSpPr>
                <p:cNvPr id="99" name="Group 98">
                  <a:extLst>
                    <a:ext uri="{FF2B5EF4-FFF2-40B4-BE49-F238E27FC236}">
                      <a16:creationId xmlns:a16="http://schemas.microsoft.com/office/drawing/2014/main" id="{DACFFF66-0600-406E-AF42-9FD8E8EDB397}"/>
                    </a:ext>
                  </a:extLst>
                </p:cNvPr>
                <p:cNvGrpSpPr/>
                <p:nvPr userDrawn="1"/>
              </p:nvGrpSpPr>
              <p:grpSpPr>
                <a:xfrm>
                  <a:off x="5361924" y="7472790"/>
                  <a:ext cx="1828800" cy="1828800"/>
                  <a:chOff x="5388428" y="7173291"/>
                  <a:chExt cx="1828800" cy="1828800"/>
                </a:xfrm>
              </p:grpSpPr>
              <p:grpSp>
                <p:nvGrpSpPr>
                  <p:cNvPr id="96" name="Group 95">
                    <a:extLst>
                      <a:ext uri="{FF2B5EF4-FFF2-40B4-BE49-F238E27FC236}">
                        <a16:creationId xmlns:a16="http://schemas.microsoft.com/office/drawing/2014/main" id="{9411687D-2631-487B-AEAB-39750C9E52BF}"/>
                      </a:ext>
                    </a:extLst>
                  </p:cNvPr>
                  <p:cNvGrpSpPr/>
                  <p:nvPr userDrawn="1"/>
                </p:nvGrpSpPr>
                <p:grpSpPr>
                  <a:xfrm>
                    <a:off x="5388428" y="7173291"/>
                    <a:ext cx="1828800" cy="1828800"/>
                    <a:chOff x="5388428" y="7173291"/>
                    <a:chExt cx="1828800" cy="1828800"/>
                  </a:xfrm>
                </p:grpSpPr>
                <p:grpSp>
                  <p:nvGrpSpPr>
                    <p:cNvPr id="90" name="Group 89">
                      <a:extLst>
                        <a:ext uri="{FF2B5EF4-FFF2-40B4-BE49-F238E27FC236}">
                          <a16:creationId xmlns:a16="http://schemas.microsoft.com/office/drawing/2014/main" id="{4BDDEAF6-0726-4BF4-96D7-EBA489ABF3E5}"/>
                        </a:ext>
                      </a:extLst>
                    </p:cNvPr>
                    <p:cNvGrpSpPr/>
                    <p:nvPr userDrawn="1"/>
                  </p:nvGrpSpPr>
                  <p:grpSpPr>
                    <a:xfrm>
                      <a:off x="5388428" y="7173291"/>
                      <a:ext cx="1828800" cy="1828800"/>
                      <a:chOff x="5579044" y="7049770"/>
                      <a:chExt cx="1828800" cy="1828800"/>
                    </a:xfrm>
                  </p:grpSpPr>
                  <p:grpSp>
                    <p:nvGrpSpPr>
                      <p:cNvPr id="89" name="Group 88">
                        <a:extLst>
                          <a:ext uri="{FF2B5EF4-FFF2-40B4-BE49-F238E27FC236}">
                            <a16:creationId xmlns:a16="http://schemas.microsoft.com/office/drawing/2014/main" id="{F80BBFBA-D0FB-4E20-8981-F569A2A0B678}"/>
                          </a:ext>
                        </a:extLst>
                      </p:cNvPr>
                      <p:cNvGrpSpPr/>
                      <p:nvPr userDrawn="1"/>
                    </p:nvGrpSpPr>
                    <p:grpSpPr>
                      <a:xfrm>
                        <a:off x="5579044" y="7049770"/>
                        <a:ext cx="1828800" cy="1828800"/>
                        <a:chOff x="5579044" y="7049770"/>
                        <a:chExt cx="1828800" cy="1828800"/>
                      </a:xfrm>
                    </p:grpSpPr>
                    <p:grpSp>
                      <p:nvGrpSpPr>
                        <p:cNvPr id="86" name="Group 85">
                          <a:extLst>
                            <a:ext uri="{FF2B5EF4-FFF2-40B4-BE49-F238E27FC236}">
                              <a16:creationId xmlns:a16="http://schemas.microsoft.com/office/drawing/2014/main" id="{6B3BCF7C-4204-4B1A-8371-96E859FC8425}"/>
                            </a:ext>
                          </a:extLst>
                        </p:cNvPr>
                        <p:cNvGrpSpPr/>
                        <p:nvPr userDrawn="1"/>
                      </p:nvGrpSpPr>
                      <p:grpSpPr>
                        <a:xfrm>
                          <a:off x="5579044" y="7049770"/>
                          <a:ext cx="1828800" cy="1828800"/>
                          <a:chOff x="5579044" y="7049770"/>
                          <a:chExt cx="1828800" cy="1828800"/>
                        </a:xfrm>
                      </p:grpSpPr>
                      <p:grpSp>
                        <p:nvGrpSpPr>
                          <p:cNvPr id="83" name="Group 82">
                            <a:extLst>
                              <a:ext uri="{FF2B5EF4-FFF2-40B4-BE49-F238E27FC236}">
                                <a16:creationId xmlns:a16="http://schemas.microsoft.com/office/drawing/2014/main" id="{31CF95CD-48BB-4659-870A-21584266D83F}"/>
                              </a:ext>
                            </a:extLst>
                          </p:cNvPr>
                          <p:cNvGrpSpPr/>
                          <p:nvPr userDrawn="1"/>
                        </p:nvGrpSpPr>
                        <p:grpSpPr>
                          <a:xfrm>
                            <a:off x="5579044" y="7049770"/>
                            <a:ext cx="1828800" cy="1828800"/>
                            <a:chOff x="5579044" y="7049770"/>
                            <a:chExt cx="1828800" cy="1828800"/>
                          </a:xfrm>
                        </p:grpSpPr>
                        <p:sp>
                          <p:nvSpPr>
                            <p:cNvPr id="78" name="Oval 77">
                              <a:extLst>
                                <a:ext uri="{FF2B5EF4-FFF2-40B4-BE49-F238E27FC236}">
                                  <a16:creationId xmlns:a16="http://schemas.microsoft.com/office/drawing/2014/main" id="{871E1954-F3FD-427D-8FFA-F28839673545}"/>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80" name="Oval 79">
                              <a:extLst>
                                <a:ext uri="{FF2B5EF4-FFF2-40B4-BE49-F238E27FC236}">
                                  <a16:creationId xmlns:a16="http://schemas.microsoft.com/office/drawing/2014/main" id="{B655BD1D-8AE2-43E7-B1D4-17923D0E0171}"/>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2" name="Oval 81">
                            <a:extLst>
                              <a:ext uri="{FF2B5EF4-FFF2-40B4-BE49-F238E27FC236}">
                                <a16:creationId xmlns:a16="http://schemas.microsoft.com/office/drawing/2014/main" id="{9F92C461-5E10-49F3-B4F0-F320512C0756}"/>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5" name="Oval 84">
                          <a:extLst>
                            <a:ext uri="{FF2B5EF4-FFF2-40B4-BE49-F238E27FC236}">
                              <a16:creationId xmlns:a16="http://schemas.microsoft.com/office/drawing/2014/main" id="{A6D57951-375C-41E9-BF45-DFC40F8E0A1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8" name="Oval 87">
                        <a:extLst>
                          <a:ext uri="{FF2B5EF4-FFF2-40B4-BE49-F238E27FC236}">
                            <a16:creationId xmlns:a16="http://schemas.microsoft.com/office/drawing/2014/main" id="{E4A4216D-DF9B-4DD9-989C-1F4040F3F4F7}"/>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2" name="Oval 91">
                      <a:extLst>
                        <a:ext uri="{FF2B5EF4-FFF2-40B4-BE49-F238E27FC236}">
                          <a16:creationId xmlns:a16="http://schemas.microsoft.com/office/drawing/2014/main" id="{3DCCC81D-9EE7-47A8-8A4C-74B5E047A336}"/>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5" name="Oval 94">
                    <a:extLst>
                      <a:ext uri="{FF2B5EF4-FFF2-40B4-BE49-F238E27FC236}">
                        <a16:creationId xmlns:a16="http://schemas.microsoft.com/office/drawing/2014/main" id="{9985F9FD-CFFB-417E-A560-28BD7BC7EE86}"/>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8" name="Oval 97">
                  <a:extLst>
                    <a:ext uri="{FF2B5EF4-FFF2-40B4-BE49-F238E27FC236}">
                      <a16:creationId xmlns:a16="http://schemas.microsoft.com/office/drawing/2014/main" id="{9A923F7B-7D75-4E04-AE62-D5B99F645756}"/>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2" name="Oval 101">
                  <a:extLst>
                    <a:ext uri="{FF2B5EF4-FFF2-40B4-BE49-F238E27FC236}">
                      <a16:creationId xmlns:a16="http://schemas.microsoft.com/office/drawing/2014/main" id="{F0239D2C-73EF-42E3-B73F-E69B7C27F65B}"/>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5" name="Oval 104">
                  <a:extLst>
                    <a:ext uri="{FF2B5EF4-FFF2-40B4-BE49-F238E27FC236}">
                      <a16:creationId xmlns:a16="http://schemas.microsoft.com/office/drawing/2014/main" id="{59BA1C3D-ADED-4596-8A9D-3DEC7E848945}"/>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8" name="Oval 107">
                  <a:extLst>
                    <a:ext uri="{FF2B5EF4-FFF2-40B4-BE49-F238E27FC236}">
                      <a16:creationId xmlns:a16="http://schemas.microsoft.com/office/drawing/2014/main" id="{015F2BFA-6803-42A0-A870-794B120EF574}"/>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0" name="Oval 109">
                  <a:extLst>
                    <a:ext uri="{FF2B5EF4-FFF2-40B4-BE49-F238E27FC236}">
                      <a16:creationId xmlns:a16="http://schemas.microsoft.com/office/drawing/2014/main" id="{E09A173D-9FE5-446C-B59E-5D7C0A00BF6C}"/>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13" name="Oval 112">
                <a:extLst>
                  <a:ext uri="{FF2B5EF4-FFF2-40B4-BE49-F238E27FC236}">
                    <a16:creationId xmlns:a16="http://schemas.microsoft.com/office/drawing/2014/main" id="{974C3792-995F-4717-8C8B-089BBA7DE9C7}"/>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23" name="Freeform: Shape 22">
              <a:extLst>
                <a:ext uri="{FF2B5EF4-FFF2-40B4-BE49-F238E27FC236}">
                  <a16:creationId xmlns:a16="http://schemas.microsoft.com/office/drawing/2014/main" id="{C8FD950B-0E2B-4905-8DE9-195E24B2ABE7}"/>
                </a:ext>
              </a:extLst>
            </p:cNvPr>
            <p:cNvSpPr/>
            <p:nvPr userDrawn="1"/>
          </p:nvSpPr>
          <p:spPr>
            <a:xfrm rot="10800000">
              <a:off x="1013527" y="2043171"/>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8" name="Rectangle 9">
              <a:extLst>
                <a:ext uri="{FF2B5EF4-FFF2-40B4-BE49-F238E27FC236}">
                  <a16:creationId xmlns:a16="http://schemas.microsoft.com/office/drawing/2014/main" id="{D0B57759-E007-4FD0-9C6B-356DC53050C4}"/>
                </a:ext>
              </a:extLst>
            </p:cNvPr>
            <p:cNvSpPr/>
            <p:nvPr userDrawn="1"/>
          </p:nvSpPr>
          <p:spPr>
            <a:xfrm rot="5400000">
              <a:off x="2028432" y="4821048"/>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5" name="Oval 174">
              <a:extLst>
                <a:ext uri="{FF2B5EF4-FFF2-40B4-BE49-F238E27FC236}">
                  <a16:creationId xmlns:a16="http://schemas.microsoft.com/office/drawing/2014/main" id="{273C520A-0126-47DA-A75B-1A38883907A2}"/>
                </a:ext>
              </a:extLst>
            </p:cNvPr>
            <p:cNvSpPr/>
            <p:nvPr userDrawn="1"/>
          </p:nvSpPr>
          <p:spPr>
            <a:xfrm>
              <a:off x="861942" y="888111"/>
              <a:ext cx="274320" cy="274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1" name="Rectangle 290">
              <a:extLst>
                <a:ext uri="{FF2B5EF4-FFF2-40B4-BE49-F238E27FC236}">
                  <a16:creationId xmlns:a16="http://schemas.microsoft.com/office/drawing/2014/main" id="{AB12487D-8BC9-4BEB-B6A7-B9DD702B2BD3}"/>
                </a:ext>
              </a:extLst>
            </p:cNvPr>
            <p:cNvSpPr/>
            <p:nvPr userDrawn="1"/>
          </p:nvSpPr>
          <p:spPr>
            <a:xfrm>
              <a:off x="0" y="4082178"/>
              <a:ext cx="2029968"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97" name="Graphic 296">
              <a:extLst>
                <a:ext uri="{FF2B5EF4-FFF2-40B4-BE49-F238E27FC236}">
                  <a16:creationId xmlns:a16="http://schemas.microsoft.com/office/drawing/2014/main" id="{AEE6DE36-A3C9-4D40-B471-F49B6A875D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2029016" y="2051944"/>
              <a:ext cx="2029968" cy="2029968"/>
            </a:xfrm>
            <a:prstGeom prst="rect">
              <a:avLst/>
            </a:prstGeom>
          </p:spPr>
        </p:pic>
        <p:pic>
          <p:nvPicPr>
            <p:cNvPr id="299" name="Graphic 298">
              <a:extLst>
                <a:ext uri="{FF2B5EF4-FFF2-40B4-BE49-F238E27FC236}">
                  <a16:creationId xmlns:a16="http://schemas.microsoft.com/office/drawing/2014/main" id="{99FF86FA-8891-4235-B88B-CFCA3B57E53A}"/>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0" y="4078224"/>
              <a:ext cx="2029968" cy="2029968"/>
            </a:xfrm>
            <a:prstGeom prst="rect">
              <a:avLst/>
            </a:prstGeom>
          </p:spPr>
        </p:pic>
        <p:cxnSp>
          <p:nvCxnSpPr>
            <p:cNvPr id="170" name="Straight Connector 169">
              <a:extLst>
                <a:ext uri="{FF2B5EF4-FFF2-40B4-BE49-F238E27FC236}">
                  <a16:creationId xmlns:a16="http://schemas.microsoft.com/office/drawing/2014/main" id="{7ADD6DC9-9036-47C7-AAE5-8AF23CE0C81D}"/>
                </a:ext>
              </a:extLst>
            </p:cNvPr>
            <p:cNvCxnSpPr>
              <a:cxnSpLocks/>
            </p:cNvCxnSpPr>
            <p:nvPr userDrawn="1"/>
          </p:nvCxnSpPr>
          <p:spPr>
            <a:xfrm>
              <a:off x="974376" y="989441"/>
              <a:ext cx="5867327" cy="5867206"/>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4714772" y="677918"/>
            <a:ext cx="6856292" cy="3590596"/>
          </a:xfrm>
        </p:spPr>
        <p:txBody>
          <a:bodyPr anchor="ctr"/>
          <a:lstStyle>
            <a:lvl1pPr algn="l">
              <a:defRPr sz="6000" cap="all" baseline="0">
                <a:solidFill>
                  <a:schemeClr val="tx2"/>
                </a:solidFill>
              </a:defRPr>
            </a:lvl1pPr>
          </a:lstStyle>
          <a:p>
            <a:r>
              <a:rPr lang="en-US" dirty="0"/>
              <a:t>Click to add title</a:t>
            </a:r>
          </a:p>
        </p:txBody>
      </p:sp>
    </p:spTree>
    <p:extLst>
      <p:ext uri="{BB962C8B-B14F-4D97-AF65-F5344CB8AC3E}">
        <p14:creationId xmlns:p14="http://schemas.microsoft.com/office/powerpoint/2010/main" val="670392170"/>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60" userDrawn="1">
          <p15:clr>
            <a:srgbClr val="FBAE40"/>
          </p15:clr>
        </p15:guide>
        <p15:guide id="5" pos="7296"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 Table">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762000" y="896112"/>
            <a:ext cx="10668000" cy="1325563"/>
          </a:xfrm>
        </p:spPr>
        <p:txBody>
          <a:bodyPr anchor="t" anchorCtr="0"/>
          <a:lstStyle>
            <a:lvl1pPr>
              <a:defRPr cap="all" baseline="0">
                <a:solidFill>
                  <a:schemeClr val="accent1"/>
                </a:solidFill>
              </a:defRPr>
            </a:lvl1pPr>
          </a:lstStyle>
          <a:p>
            <a:r>
              <a:rPr lang="en-US" dirty="0"/>
              <a:t>CLICK TO ADD TITLE</a:t>
            </a:r>
          </a:p>
        </p:txBody>
      </p:sp>
      <p:sp>
        <p:nvSpPr>
          <p:cNvPr id="7" name="Rectangle 23">
            <a:extLst>
              <a:ext uri="{FF2B5EF4-FFF2-40B4-BE49-F238E27FC236}">
                <a16:creationId xmlns:a16="http://schemas.microsoft.com/office/drawing/2014/main" id="{AB92D86A-5036-415A-B056-A55CB2E0C2C9}"/>
              </a:ext>
              <a:ext uri="{C183D7F6-B498-43B3-948B-1728B52AA6E4}">
                <adec:decorative xmlns:adec="http://schemas.microsoft.com/office/drawing/2017/decorative" val="1"/>
              </a:ext>
            </a:extLst>
          </p:cNvPr>
          <p:cNvSpPr/>
          <p:nvPr userDrawn="1"/>
        </p:nvSpPr>
        <p:spPr>
          <a:xfrm rot="10800000">
            <a:off x="11177016" y="0"/>
            <a:ext cx="1014984" cy="1014984"/>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 Placeholder 4">
            <a:extLst>
              <a:ext uri="{FF2B5EF4-FFF2-40B4-BE49-F238E27FC236}">
                <a16:creationId xmlns:a16="http://schemas.microsoft.com/office/drawing/2014/main" id="{D70FC509-0D49-9500-59C9-DAE0A699FB0C}"/>
              </a:ext>
            </a:extLst>
          </p:cNvPr>
          <p:cNvSpPr>
            <a:spLocks noGrp="1"/>
          </p:cNvSpPr>
          <p:nvPr>
            <p:ph type="body" sz="quarter" idx="13" hasCustomPrompt="1"/>
          </p:nvPr>
        </p:nvSpPr>
        <p:spPr>
          <a:xfrm>
            <a:off x="762000" y="2417197"/>
            <a:ext cx="4278313" cy="3737541"/>
          </a:xfrm>
        </p:spPr>
        <p:txBody>
          <a:bodyPr vert="horz" lIns="91440" tIns="45720" rIns="91440" bIns="45720" rtlCol="0">
            <a:normAutofit/>
          </a:bodyPr>
          <a:lstStyle>
            <a:lvl1pPr>
              <a:spcBef>
                <a:spcPts val="0"/>
              </a:spcBef>
              <a:spcAft>
                <a:spcPts val="1200"/>
              </a:spcAft>
              <a:defRPr lang="en-US" sz="1800" smtClean="0"/>
            </a:lvl1pPr>
            <a:lvl2pPr>
              <a:spcBef>
                <a:spcPts val="0"/>
              </a:spcBef>
              <a:spcAft>
                <a:spcPts val="1200"/>
              </a:spcAft>
              <a:defRPr lang="en-US" sz="1800" smtClean="0"/>
            </a:lvl2pPr>
            <a:lvl3pPr>
              <a:spcBef>
                <a:spcPts val="0"/>
              </a:spcBef>
              <a:spcAft>
                <a:spcPts val="1200"/>
              </a:spcAft>
              <a:defRPr lang="en-US" sz="1800" smtClean="0"/>
            </a:lvl3pPr>
            <a:lvl4pPr>
              <a:spcBef>
                <a:spcPts val="0"/>
              </a:spcBef>
              <a:spcAft>
                <a:spcPts val="1200"/>
              </a:spcAft>
              <a:defRPr lang="en-US" sz="1800" smtClean="0"/>
            </a:lvl4pPr>
            <a:lvl5pPr>
              <a:spcBef>
                <a:spcPts val="0"/>
              </a:spcBef>
              <a:spcAft>
                <a:spcPts val="1200"/>
              </a:spcAft>
              <a:defRPr lang="en-US" sz="1800"/>
            </a:lvl5pPr>
          </a:lstStyle>
          <a:p>
            <a:pPr lvl="0"/>
            <a:r>
              <a:rPr lang="en-US" dirty="0"/>
              <a:t>Click to add text </a:t>
            </a:r>
          </a:p>
          <a:p>
            <a:pPr marL="685800" lvl="1" indent="-228600"/>
            <a:r>
              <a:rPr lang="en-US" dirty="0"/>
              <a:t>Second level</a:t>
            </a:r>
          </a:p>
          <a:p>
            <a:pPr marL="1143000" lvl="2" indent="-228600"/>
            <a:r>
              <a:rPr lang="en-US" dirty="0"/>
              <a:t>Third level</a:t>
            </a:r>
          </a:p>
          <a:p>
            <a:pPr marL="1600200" lvl="3" indent="-228600"/>
            <a:r>
              <a:rPr lang="en-US" dirty="0"/>
              <a:t>Fourth level</a:t>
            </a:r>
          </a:p>
          <a:p>
            <a:pPr marL="2057400" lvl="4" indent="-228600"/>
            <a:r>
              <a:rPr lang="en-US" dirty="0"/>
              <a:t>Fifth level</a:t>
            </a:r>
          </a:p>
        </p:txBody>
      </p:sp>
      <p:sp>
        <p:nvSpPr>
          <p:cNvPr id="8" name="Table Placeholder 7">
            <a:extLst>
              <a:ext uri="{FF2B5EF4-FFF2-40B4-BE49-F238E27FC236}">
                <a16:creationId xmlns:a16="http://schemas.microsoft.com/office/drawing/2014/main" id="{7113F543-A373-5951-EBF3-7E283EE52F0B}"/>
              </a:ext>
            </a:extLst>
          </p:cNvPr>
          <p:cNvSpPr>
            <a:spLocks noGrp="1"/>
          </p:cNvSpPr>
          <p:nvPr>
            <p:ph type="tbl" sz="quarter" idx="14" hasCustomPrompt="1"/>
          </p:nvPr>
        </p:nvSpPr>
        <p:spPr>
          <a:xfrm>
            <a:off x="5241471" y="2417763"/>
            <a:ext cx="6188529" cy="3736975"/>
          </a:xfrm>
        </p:spPr>
        <p:txBody>
          <a:bodyPr/>
          <a:lstStyle>
            <a:lvl1pPr>
              <a:defRPr/>
            </a:lvl1pPr>
          </a:lstStyle>
          <a:p>
            <a:r>
              <a:rPr lang="en-US" dirty="0"/>
              <a:t>Click icon to insert table</a:t>
            </a:r>
          </a:p>
        </p:txBody>
      </p:sp>
      <p:sp>
        <p:nvSpPr>
          <p:cNvPr id="3" name="Date Placeholder 3">
            <a:extLst>
              <a:ext uri="{FF2B5EF4-FFF2-40B4-BE49-F238E27FC236}">
                <a16:creationId xmlns:a16="http://schemas.microsoft.com/office/drawing/2014/main" id="{7D4C80AE-01F3-AAB6-99EF-DB1B5934CFD2}"/>
              </a:ext>
            </a:extLst>
          </p:cNvPr>
          <p:cNvSpPr>
            <a:spLocks noGrp="1"/>
          </p:cNvSpPr>
          <p:nvPr>
            <p:ph type="dt" sz="half" idx="10"/>
          </p:nvPr>
        </p:nvSpPr>
        <p:spPr>
          <a:xfrm>
            <a:off x="767443" y="6353175"/>
            <a:ext cx="1097280" cy="365125"/>
          </a:xfrm>
        </p:spPr>
        <p:txBody>
          <a:bodyPr/>
          <a:lstStyle>
            <a:lvl1pPr>
              <a:defRPr>
                <a:solidFill>
                  <a:schemeClr val="tx1"/>
                </a:solidFill>
              </a:defRPr>
            </a:lvl1pPr>
          </a:lstStyle>
          <a:p>
            <a:r>
              <a:rPr lang="en-US"/>
              <a:t>12/11/2023</a:t>
            </a:r>
            <a:endParaRPr lang="en-US" dirty="0"/>
          </a:p>
        </p:txBody>
      </p:sp>
      <p:sp>
        <p:nvSpPr>
          <p:cNvPr id="4" name="Footer Placeholder 4">
            <a:extLst>
              <a:ext uri="{FF2B5EF4-FFF2-40B4-BE49-F238E27FC236}">
                <a16:creationId xmlns:a16="http://schemas.microsoft.com/office/drawing/2014/main" id="{C0241B24-8629-6BC2-C72F-A156F0624997}"/>
              </a:ext>
            </a:extLst>
          </p:cNvPr>
          <p:cNvSpPr>
            <a:spLocks noGrp="1"/>
          </p:cNvSpPr>
          <p:nvPr>
            <p:ph type="ftr" sz="quarter" idx="11"/>
          </p:nvPr>
        </p:nvSpPr>
        <p:spPr>
          <a:xfrm>
            <a:off x="5273449" y="6350000"/>
            <a:ext cx="2286000" cy="365125"/>
          </a:xfrm>
        </p:spPr>
        <p:txBody>
          <a:bodyPr/>
          <a:lstStyle>
            <a:lvl1pPr>
              <a:defRPr>
                <a:solidFill>
                  <a:schemeClr val="tx1"/>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967FBBF9-1C14-3371-F0AC-507FFCAB3BC1}"/>
              </a:ext>
            </a:extLst>
          </p:cNvPr>
          <p:cNvSpPr>
            <a:spLocks noGrp="1"/>
          </p:cNvSpPr>
          <p:nvPr>
            <p:ph type="sldNum" sz="quarter" idx="12"/>
          </p:nvPr>
        </p:nvSpPr>
        <p:spPr>
          <a:xfrm>
            <a:off x="10968175" y="6356350"/>
            <a:ext cx="457200" cy="365125"/>
          </a:xfrm>
        </p:spPr>
        <p:txBody>
          <a:bodyPr/>
          <a:lstStyle>
            <a:lvl1pPr>
              <a:defRPr>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40818906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ntent 3">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CA106-0FC3-4FE9-9338-4AC3D15608E5}"/>
              </a:ext>
            </a:extLst>
          </p:cNvPr>
          <p:cNvSpPr>
            <a:spLocks noGrp="1"/>
          </p:cNvSpPr>
          <p:nvPr>
            <p:ph type="title" hasCustomPrompt="1"/>
          </p:nvPr>
        </p:nvSpPr>
        <p:spPr>
          <a:xfrm>
            <a:off x="1552574" y="896111"/>
            <a:ext cx="9866540" cy="1358140"/>
          </a:xfrm>
        </p:spPr>
        <p:txBody>
          <a:bodyPr anchor="t" anchorCtr="0"/>
          <a:lstStyle>
            <a:lvl1pPr>
              <a:defRPr cap="all" baseline="0">
                <a:solidFill>
                  <a:schemeClr val="tx2"/>
                </a:solidFill>
              </a:defRPr>
            </a:lvl1pPr>
          </a:lstStyle>
          <a:p>
            <a:r>
              <a:rPr lang="en-US" dirty="0"/>
              <a:t>CLICK TO ADD TITLE</a:t>
            </a:r>
          </a:p>
        </p:txBody>
      </p:sp>
      <p:grpSp>
        <p:nvGrpSpPr>
          <p:cNvPr id="10" name="Group 9">
            <a:extLst>
              <a:ext uri="{FF2B5EF4-FFF2-40B4-BE49-F238E27FC236}">
                <a16:creationId xmlns:a16="http://schemas.microsoft.com/office/drawing/2014/main" id="{D9F1898E-3E74-4E43-A202-1A6640227466}"/>
              </a:ext>
              <a:ext uri="{C183D7F6-B498-43B3-948B-1728B52AA6E4}">
                <adec:decorative xmlns:adec="http://schemas.microsoft.com/office/drawing/2017/decorative" val="1"/>
              </a:ext>
            </a:extLst>
          </p:cNvPr>
          <p:cNvGrpSpPr/>
          <p:nvPr userDrawn="1"/>
        </p:nvGrpSpPr>
        <p:grpSpPr>
          <a:xfrm>
            <a:off x="0" y="0"/>
            <a:ext cx="1014984" cy="6858000"/>
            <a:chOff x="0" y="0"/>
            <a:chExt cx="1014984" cy="6858000"/>
          </a:xfrm>
        </p:grpSpPr>
        <p:sp>
          <p:nvSpPr>
            <p:cNvPr id="33" name="Rectangle 32">
              <a:extLst>
                <a:ext uri="{FF2B5EF4-FFF2-40B4-BE49-F238E27FC236}">
                  <a16:creationId xmlns:a16="http://schemas.microsoft.com/office/drawing/2014/main" id="{814776F7-F8A5-4235-8C8D-17F0E4F45B03}"/>
                </a:ext>
              </a:extLst>
            </p:cNvPr>
            <p:cNvSpPr/>
            <p:nvPr userDrawn="1"/>
          </p:nvSpPr>
          <p:spPr>
            <a:xfrm>
              <a:off x="0" y="4828032"/>
              <a:ext cx="1014984"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9F301899-34C1-47B4-B5CD-F77BA341C0F9}"/>
                </a:ext>
              </a:extLst>
            </p:cNvPr>
            <p:cNvSpPr/>
            <p:nvPr userDrawn="1"/>
          </p:nvSpPr>
          <p:spPr>
            <a:xfrm>
              <a:off x="0" y="2833299"/>
              <a:ext cx="1014984"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ectangle 39">
              <a:extLst>
                <a:ext uri="{FF2B5EF4-FFF2-40B4-BE49-F238E27FC236}">
                  <a16:creationId xmlns:a16="http://schemas.microsoft.com/office/drawing/2014/main" id="{A66E9363-03B7-439D-8B5E-0665E48F046E}"/>
                </a:ext>
              </a:extLst>
            </p:cNvPr>
            <p:cNvSpPr/>
            <p:nvPr userDrawn="1"/>
          </p:nvSpPr>
          <p:spPr>
            <a:xfrm>
              <a:off x="0" y="0"/>
              <a:ext cx="1014984"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Rectangle 41">
              <a:extLst>
                <a:ext uri="{FF2B5EF4-FFF2-40B4-BE49-F238E27FC236}">
                  <a16:creationId xmlns:a16="http://schemas.microsoft.com/office/drawing/2014/main" id="{0432F5F5-1688-44BD-B071-A62C04824FB8}"/>
                </a:ext>
              </a:extLst>
            </p:cNvPr>
            <p:cNvSpPr/>
            <p:nvPr userDrawn="1"/>
          </p:nvSpPr>
          <p:spPr>
            <a:xfrm>
              <a:off x="0" y="2029863"/>
              <a:ext cx="1014984" cy="81295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Freeform: Shape 43">
              <a:extLst>
                <a:ext uri="{FF2B5EF4-FFF2-40B4-BE49-F238E27FC236}">
                  <a16:creationId xmlns:a16="http://schemas.microsoft.com/office/drawing/2014/main" id="{689FF8F5-F7B8-46B0-BB03-FE972A6832E7}"/>
                </a:ext>
              </a:extLst>
            </p:cNvPr>
            <p:cNvSpPr/>
            <p:nvPr userDrawn="1"/>
          </p:nvSpPr>
          <p:spPr>
            <a:xfrm rot="10800000">
              <a:off x="100582" y="2936725"/>
              <a:ext cx="914400" cy="182880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48" name="Graphic 47">
              <a:extLst>
                <a:ext uri="{FF2B5EF4-FFF2-40B4-BE49-F238E27FC236}">
                  <a16:creationId xmlns:a16="http://schemas.microsoft.com/office/drawing/2014/main" id="{31EB8EE7-3843-4CA8-879D-5D985DAA0D1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5400000">
              <a:off x="-457200" y="5416459"/>
              <a:ext cx="1828800" cy="914400"/>
            </a:xfrm>
            <a:prstGeom prst="rect">
              <a:avLst/>
            </a:prstGeom>
          </p:spPr>
        </p:pic>
        <p:pic>
          <p:nvPicPr>
            <p:cNvPr id="50" name="Graphic 49">
              <a:extLst>
                <a:ext uri="{FF2B5EF4-FFF2-40B4-BE49-F238E27FC236}">
                  <a16:creationId xmlns:a16="http://schemas.microsoft.com/office/drawing/2014/main" id="{5FF0EEFD-0038-4A2F-AD3B-01A98EFF5CF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5400000">
              <a:off x="-457200" y="563329"/>
              <a:ext cx="1828800" cy="914400"/>
            </a:xfrm>
            <a:prstGeom prst="rect">
              <a:avLst/>
            </a:prstGeom>
          </p:spPr>
        </p:pic>
      </p:grpSp>
      <p:sp>
        <p:nvSpPr>
          <p:cNvPr id="3" name="Content Placeholder 2">
            <a:extLst>
              <a:ext uri="{FF2B5EF4-FFF2-40B4-BE49-F238E27FC236}">
                <a16:creationId xmlns:a16="http://schemas.microsoft.com/office/drawing/2014/main" id="{8A650232-76AA-C9E3-F846-8DB1B44E5AF3}"/>
              </a:ext>
            </a:extLst>
          </p:cNvPr>
          <p:cNvSpPr>
            <a:spLocks noGrp="1"/>
          </p:cNvSpPr>
          <p:nvPr>
            <p:ph sz="half" idx="15" hasCustomPrompt="1"/>
          </p:nvPr>
        </p:nvSpPr>
        <p:spPr>
          <a:xfrm>
            <a:off x="1552575" y="2481940"/>
            <a:ext cx="6477952" cy="3635831"/>
          </a:xfrm>
        </p:spPr>
        <p:txBody>
          <a:bodyPr>
            <a:normAutofit/>
          </a:bodyPr>
          <a:lstStyle>
            <a:lvl1pPr marL="0" indent="0">
              <a:lnSpc>
                <a:spcPct val="100000"/>
              </a:lnSpc>
              <a:spcBef>
                <a:spcPts val="0"/>
              </a:spcBef>
              <a:spcAft>
                <a:spcPts val="600"/>
              </a:spcAft>
              <a:buFont typeface="Arial" panose="020B0604020202020204" pitchFamily="34" charset="0"/>
              <a:buNone/>
              <a:defRPr sz="1800">
                <a:solidFill>
                  <a:schemeClr val="bg1"/>
                </a:solidFill>
              </a:defRPr>
            </a:lvl1pPr>
            <a:lvl2pPr marL="457200">
              <a:lnSpc>
                <a:spcPct val="100000"/>
              </a:lnSpc>
              <a:spcAft>
                <a:spcPts val="600"/>
              </a:spcAft>
              <a:defRPr sz="1800">
                <a:solidFill>
                  <a:schemeClr val="bg1"/>
                </a:solidFill>
              </a:defRPr>
            </a:lvl2pPr>
            <a:lvl3pPr marL="914400">
              <a:lnSpc>
                <a:spcPct val="100000"/>
              </a:lnSpc>
              <a:spcAft>
                <a:spcPts val="600"/>
              </a:spcAft>
              <a:defRPr sz="1800">
                <a:solidFill>
                  <a:schemeClr val="bg1"/>
                </a:solidFill>
              </a:defRPr>
            </a:lvl3pPr>
            <a:lvl4pPr marL="1371600">
              <a:lnSpc>
                <a:spcPct val="100000"/>
              </a:lnSpc>
              <a:spcAft>
                <a:spcPts val="600"/>
              </a:spcAft>
              <a:defRPr sz="1800">
                <a:solidFill>
                  <a:schemeClr val="bg1"/>
                </a:solidFill>
              </a:defRPr>
            </a:lvl4pPr>
            <a:lvl5pPr marL="1828800">
              <a:lnSpc>
                <a:spcPct val="100000"/>
              </a:lnSpc>
              <a:spcAft>
                <a:spcPts val="600"/>
              </a:spcAft>
              <a:defRPr sz="1800">
                <a:solidFill>
                  <a:schemeClr val="bg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ext Placeholder 12">
            <a:extLst>
              <a:ext uri="{FF2B5EF4-FFF2-40B4-BE49-F238E27FC236}">
                <a16:creationId xmlns:a16="http://schemas.microsoft.com/office/drawing/2014/main" id="{37A04978-5D2C-BBF1-9C05-C52717619019}"/>
              </a:ext>
            </a:extLst>
          </p:cNvPr>
          <p:cNvSpPr>
            <a:spLocks noGrp="1"/>
          </p:cNvSpPr>
          <p:nvPr>
            <p:ph type="body" sz="quarter" idx="14" hasCustomPrompt="1"/>
          </p:nvPr>
        </p:nvSpPr>
        <p:spPr>
          <a:xfrm>
            <a:off x="8372723" y="2481940"/>
            <a:ext cx="3046391" cy="3759200"/>
          </a:xfrm>
        </p:spPr>
        <p:txBody>
          <a:bodyPr>
            <a:normAutofit/>
          </a:bodyPr>
          <a:lstStyle>
            <a:lvl1pPr marL="342900" indent="-342900">
              <a:spcAft>
                <a:spcPts val="600"/>
              </a:spcAft>
              <a:buFont typeface="+mj-lt"/>
              <a:buAutoNum type="arabicPeriod"/>
              <a:defRPr sz="1800">
                <a:solidFill>
                  <a:schemeClr val="bg1"/>
                </a:solidFill>
              </a:defRPr>
            </a:lvl1pPr>
            <a:lvl2pPr marL="800100" indent="-342900">
              <a:spcAft>
                <a:spcPts val="600"/>
              </a:spcAft>
              <a:buFont typeface="+mj-lt"/>
              <a:buAutoNum type="alphaLcPeriod"/>
              <a:defRPr sz="1800">
                <a:solidFill>
                  <a:schemeClr val="bg1"/>
                </a:solidFill>
              </a:defRPr>
            </a:lvl2pPr>
            <a:lvl3pPr marL="1257300" indent="-342900">
              <a:spcAft>
                <a:spcPts val="600"/>
              </a:spcAft>
              <a:buFont typeface="+mj-lt"/>
              <a:buAutoNum type="arabicParenR"/>
              <a:defRPr sz="1800">
                <a:solidFill>
                  <a:schemeClr val="bg1"/>
                </a:solidFill>
              </a:defRPr>
            </a:lvl3pPr>
            <a:lvl4pPr marL="1714500" indent="-342900">
              <a:spcAft>
                <a:spcPts val="600"/>
              </a:spcAft>
              <a:buFont typeface="+mj-lt"/>
              <a:buAutoNum type="alphaLcParenR"/>
              <a:defRPr sz="1800">
                <a:solidFill>
                  <a:schemeClr val="bg1"/>
                </a:solidFill>
              </a:defRPr>
            </a:lvl4pPr>
            <a:lvl5pPr marL="2171700" indent="-342900">
              <a:spcAft>
                <a:spcPts val="600"/>
              </a:spcAft>
              <a:buFont typeface="+mj-lt"/>
              <a:buAutoNum type="romanLcPeriod"/>
              <a:defRPr sz="1800">
                <a:solidFill>
                  <a:schemeClr val="bg1"/>
                </a:solidFill>
              </a:defRPr>
            </a:lvl5pPr>
          </a:lstStyle>
          <a:p>
            <a:pPr lvl="0"/>
            <a:r>
              <a:rPr lang="en-US" dirty="0"/>
              <a:t>Click to add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3" name="Date Placeholder 3">
            <a:extLst>
              <a:ext uri="{FF2B5EF4-FFF2-40B4-BE49-F238E27FC236}">
                <a16:creationId xmlns:a16="http://schemas.microsoft.com/office/drawing/2014/main" id="{41C57AEB-9E33-4F77-9F58-DB0D1B978707}"/>
              </a:ext>
            </a:extLst>
          </p:cNvPr>
          <p:cNvSpPr>
            <a:spLocks noGrp="1"/>
          </p:cNvSpPr>
          <p:nvPr>
            <p:ph type="dt" sz="half" idx="10"/>
          </p:nvPr>
        </p:nvSpPr>
        <p:spPr>
          <a:xfrm>
            <a:off x="1554480" y="6353175"/>
            <a:ext cx="1097280" cy="365125"/>
          </a:xfrm>
        </p:spPr>
        <p:txBody>
          <a:bodyPr/>
          <a:lstStyle>
            <a:lvl1pPr>
              <a:defRPr>
                <a:solidFill>
                  <a:schemeClr val="bg1"/>
                </a:solidFill>
              </a:defRPr>
            </a:lvl1pPr>
          </a:lstStyle>
          <a:p>
            <a:r>
              <a:rPr lang="en-US"/>
              <a:t>12/11/2023</a:t>
            </a:r>
            <a:endParaRPr lang="en-US" dirty="0"/>
          </a:p>
        </p:txBody>
      </p:sp>
      <p:sp>
        <p:nvSpPr>
          <p:cNvPr id="64" name="Footer Placeholder 4">
            <a:extLst>
              <a:ext uri="{FF2B5EF4-FFF2-40B4-BE49-F238E27FC236}">
                <a16:creationId xmlns:a16="http://schemas.microsoft.com/office/drawing/2014/main" id="{182F895D-C48A-41AA-9DE6-43A17B7E019A}"/>
              </a:ext>
            </a:extLst>
          </p:cNvPr>
          <p:cNvSpPr>
            <a:spLocks noGrp="1"/>
          </p:cNvSpPr>
          <p:nvPr>
            <p:ph type="ftr" sz="quarter" idx="11"/>
          </p:nvPr>
        </p:nvSpPr>
        <p:spPr>
          <a:xfrm>
            <a:off x="5744527" y="6350000"/>
            <a:ext cx="2286000" cy="365125"/>
          </a:xfrm>
        </p:spPr>
        <p:txBody>
          <a:bodyPr/>
          <a:lstStyle>
            <a:lvl1pPr>
              <a:defRPr>
                <a:solidFill>
                  <a:schemeClr val="bg1"/>
                </a:solidFill>
              </a:defRPr>
            </a:lvl1pPr>
          </a:lstStyle>
          <a:p>
            <a:r>
              <a:rPr lang="en-US"/>
              <a:t>Presentation title</a:t>
            </a:r>
            <a:endParaRPr lang="en-US" dirty="0"/>
          </a:p>
        </p:txBody>
      </p:sp>
      <p:sp>
        <p:nvSpPr>
          <p:cNvPr id="65" name="Slide Number Placeholder 5">
            <a:extLst>
              <a:ext uri="{FF2B5EF4-FFF2-40B4-BE49-F238E27FC236}">
                <a16:creationId xmlns:a16="http://schemas.microsoft.com/office/drawing/2014/main" id="{4C15BF58-30D9-4A0E-8506-1CD777B0FC5B}"/>
              </a:ext>
            </a:extLst>
          </p:cNvPr>
          <p:cNvSpPr>
            <a:spLocks noGrp="1"/>
          </p:cNvSpPr>
          <p:nvPr>
            <p:ph type="sldNum" sz="quarter" idx="12"/>
          </p:nvPr>
        </p:nvSpPr>
        <p:spPr>
          <a:xfrm>
            <a:off x="11123295" y="635635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807368846"/>
      </p:ext>
    </p:extLst>
  </p:cSld>
  <p:clrMapOvr>
    <a:masterClrMapping/>
  </p:clrMapOvr>
  <p:extLst>
    <p:ext uri="{DCECCB84-F9BA-43D5-87BE-67443E8EF086}">
      <p15:sldGuideLst xmlns:p15="http://schemas.microsoft.com/office/powerpoint/2012/main">
        <p15:guide id="1" pos="7392"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able">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764155" y="896112"/>
            <a:ext cx="10665845" cy="1325563"/>
          </a:xfrm>
        </p:spPr>
        <p:txBody>
          <a:bodyPr anchor="t" anchorCtr="0"/>
          <a:lstStyle>
            <a:lvl1pPr>
              <a:defRPr cap="all" baseline="0">
                <a:solidFill>
                  <a:schemeClr val="accent1"/>
                </a:solidFill>
              </a:defRPr>
            </a:lvl1pPr>
          </a:lstStyle>
          <a:p>
            <a:r>
              <a:rPr lang="en-US" dirty="0"/>
              <a:t>CLICK TO ADD TITLE</a:t>
            </a:r>
          </a:p>
        </p:txBody>
      </p:sp>
      <p:sp>
        <p:nvSpPr>
          <p:cNvPr id="5" name="Table Placeholder 4">
            <a:extLst>
              <a:ext uri="{FF2B5EF4-FFF2-40B4-BE49-F238E27FC236}">
                <a16:creationId xmlns:a16="http://schemas.microsoft.com/office/drawing/2014/main" id="{E06194BC-6453-CA18-2623-B07F3A5D4E92}"/>
              </a:ext>
            </a:extLst>
          </p:cNvPr>
          <p:cNvSpPr>
            <a:spLocks noGrp="1"/>
          </p:cNvSpPr>
          <p:nvPr>
            <p:ph type="tbl" sz="quarter" idx="13" hasCustomPrompt="1"/>
          </p:nvPr>
        </p:nvSpPr>
        <p:spPr>
          <a:xfrm>
            <a:off x="762000" y="2417763"/>
            <a:ext cx="10665845" cy="3678235"/>
          </a:xfrm>
        </p:spPr>
        <p:txBody>
          <a:bodyPr/>
          <a:lstStyle>
            <a:lvl1pPr>
              <a:defRPr/>
            </a:lvl1pPr>
          </a:lstStyle>
          <a:p>
            <a:pPr marL="228600" marR="0" lvl="0" indent="-22860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lang="en-US" dirty="0"/>
              <a:t>Click icon to insert table</a:t>
            </a:r>
          </a:p>
          <a:p>
            <a:endParaRPr lang="en-US" dirty="0"/>
          </a:p>
        </p:txBody>
      </p:sp>
      <p:sp>
        <p:nvSpPr>
          <p:cNvPr id="7" name="Rectangle 23">
            <a:extLst>
              <a:ext uri="{FF2B5EF4-FFF2-40B4-BE49-F238E27FC236}">
                <a16:creationId xmlns:a16="http://schemas.microsoft.com/office/drawing/2014/main" id="{AB92D86A-5036-415A-B056-A55CB2E0C2C9}"/>
              </a:ext>
              <a:ext uri="{C183D7F6-B498-43B3-948B-1728B52AA6E4}">
                <adec:decorative xmlns:adec="http://schemas.microsoft.com/office/drawing/2017/decorative" val="1"/>
              </a:ext>
            </a:extLst>
          </p:cNvPr>
          <p:cNvSpPr/>
          <p:nvPr userDrawn="1"/>
        </p:nvSpPr>
        <p:spPr>
          <a:xfrm rot="10800000">
            <a:off x="11177016" y="0"/>
            <a:ext cx="1014984" cy="1014984"/>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Date Placeholder 3">
            <a:extLst>
              <a:ext uri="{FF2B5EF4-FFF2-40B4-BE49-F238E27FC236}">
                <a16:creationId xmlns:a16="http://schemas.microsoft.com/office/drawing/2014/main" id="{D3A465A0-88AA-B50B-92D8-3A54928329FB}"/>
              </a:ext>
            </a:extLst>
          </p:cNvPr>
          <p:cNvSpPr>
            <a:spLocks noGrp="1"/>
          </p:cNvSpPr>
          <p:nvPr>
            <p:ph type="dt" sz="half" idx="10"/>
          </p:nvPr>
        </p:nvSpPr>
        <p:spPr>
          <a:xfrm>
            <a:off x="767443" y="6353175"/>
            <a:ext cx="1097280" cy="365125"/>
          </a:xfrm>
        </p:spPr>
        <p:txBody>
          <a:bodyPr/>
          <a:lstStyle>
            <a:lvl1pPr>
              <a:defRPr>
                <a:solidFill>
                  <a:schemeClr val="tx1"/>
                </a:solidFill>
              </a:defRPr>
            </a:lvl1pPr>
          </a:lstStyle>
          <a:p>
            <a:r>
              <a:rPr lang="en-US"/>
              <a:t>12/11/2023</a:t>
            </a:r>
            <a:endParaRPr lang="en-US" dirty="0"/>
          </a:p>
        </p:txBody>
      </p:sp>
      <p:sp>
        <p:nvSpPr>
          <p:cNvPr id="4" name="Footer Placeholder 4">
            <a:extLst>
              <a:ext uri="{FF2B5EF4-FFF2-40B4-BE49-F238E27FC236}">
                <a16:creationId xmlns:a16="http://schemas.microsoft.com/office/drawing/2014/main" id="{6195F626-7C08-9907-6A85-922BE6AA0EF5}"/>
              </a:ext>
            </a:extLst>
          </p:cNvPr>
          <p:cNvSpPr>
            <a:spLocks noGrp="1"/>
          </p:cNvSpPr>
          <p:nvPr>
            <p:ph type="ftr" sz="quarter" idx="11"/>
          </p:nvPr>
        </p:nvSpPr>
        <p:spPr>
          <a:xfrm>
            <a:off x="5273449" y="6350000"/>
            <a:ext cx="2286000" cy="365125"/>
          </a:xfrm>
        </p:spPr>
        <p:txBody>
          <a:bodyPr/>
          <a:lstStyle>
            <a:lvl1pPr>
              <a:defRPr>
                <a:solidFill>
                  <a:schemeClr val="tx1"/>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7BBAD34A-4F3F-C89B-BBBC-E7740F414D13}"/>
              </a:ext>
            </a:extLst>
          </p:cNvPr>
          <p:cNvSpPr>
            <a:spLocks noGrp="1"/>
          </p:cNvSpPr>
          <p:nvPr>
            <p:ph type="sldNum" sz="quarter" idx="12"/>
          </p:nvPr>
        </p:nvSpPr>
        <p:spPr>
          <a:xfrm>
            <a:off x="10968175" y="6356350"/>
            <a:ext cx="457200" cy="365125"/>
          </a:xfrm>
        </p:spPr>
        <p:txBody>
          <a:bodyPr/>
          <a:lstStyle>
            <a:lvl1pPr>
              <a:defRPr>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5237480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Content 2">
    <p:bg>
      <p:bgPr>
        <a:solidFill>
          <a:schemeClr val="accent2"/>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211C2927-0A13-DC57-A83B-B8DB787A48CF}"/>
              </a:ext>
              <a:ext uri="{C183D7F6-B498-43B3-948B-1728B52AA6E4}">
                <adec:decorative xmlns:adec="http://schemas.microsoft.com/office/drawing/2017/decorative" val="1"/>
              </a:ext>
            </a:extLst>
          </p:cNvPr>
          <p:cNvGrpSpPr/>
          <p:nvPr userDrawn="1"/>
        </p:nvGrpSpPr>
        <p:grpSpPr>
          <a:xfrm>
            <a:off x="0" y="0"/>
            <a:ext cx="6843092" cy="6858000"/>
            <a:chOff x="0" y="0"/>
            <a:chExt cx="6843092" cy="6858000"/>
          </a:xfrm>
        </p:grpSpPr>
        <p:sp>
          <p:nvSpPr>
            <p:cNvPr id="344" name="Rectangle 343">
              <a:extLst>
                <a:ext uri="{FF2B5EF4-FFF2-40B4-BE49-F238E27FC236}">
                  <a16:creationId xmlns:a16="http://schemas.microsoft.com/office/drawing/2014/main" id="{0685D98A-CA5A-4C48-9AEB-4C1A201237A1}"/>
                </a:ext>
              </a:extLst>
            </p:cNvPr>
            <p:cNvSpPr/>
            <p:nvPr userDrawn="1"/>
          </p:nvSpPr>
          <p:spPr>
            <a:xfrm>
              <a:off x="2021206" y="4828032"/>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A1F97041-3EE3-4F17-990B-3AC264934EF0}"/>
                </a:ext>
              </a:extLst>
            </p:cNvPr>
            <p:cNvSpPr/>
            <p:nvPr userDrawn="1"/>
          </p:nvSpPr>
          <p:spPr>
            <a:xfrm>
              <a:off x="0" y="0"/>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51DA30E2-82DB-4AA1-B134-9482F5CD7689}"/>
                </a:ext>
              </a:extLst>
            </p:cNvPr>
            <p:cNvSpPr/>
            <p:nvPr userDrawn="1"/>
          </p:nvSpPr>
          <p:spPr>
            <a:xfrm>
              <a:off x="2457970" y="1686431"/>
              <a:ext cx="1828800" cy="1828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5502070B-3F7D-436A-849C-FB64175E8B45}"/>
                </a:ext>
              </a:extLst>
            </p:cNvPr>
            <p:cNvSpPr/>
            <p:nvPr userDrawn="1"/>
          </p:nvSpPr>
          <p:spPr>
            <a:xfrm>
              <a:off x="0" y="6108192"/>
              <a:ext cx="2029968" cy="7498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9">
              <a:extLst>
                <a:ext uri="{FF2B5EF4-FFF2-40B4-BE49-F238E27FC236}">
                  <a16:creationId xmlns:a16="http://schemas.microsoft.com/office/drawing/2014/main" id="{675AAC8A-F8AB-44A3-9748-96464E9E0B6B}"/>
                </a:ext>
              </a:extLst>
            </p:cNvPr>
            <p:cNvSpPr/>
            <p:nvPr userDrawn="1"/>
          </p:nvSpPr>
          <p:spPr>
            <a:xfrm>
              <a:off x="4054172" y="4069080"/>
              <a:ext cx="2788920" cy="2788920"/>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6" name="Group 115">
              <a:extLst>
                <a:ext uri="{FF2B5EF4-FFF2-40B4-BE49-F238E27FC236}">
                  <a16:creationId xmlns:a16="http://schemas.microsoft.com/office/drawing/2014/main" id="{AC3F6810-4D95-4C6E-A30A-459BAD7510FE}"/>
                </a:ext>
              </a:extLst>
            </p:cNvPr>
            <p:cNvGrpSpPr/>
            <p:nvPr userDrawn="1"/>
          </p:nvGrpSpPr>
          <p:grpSpPr>
            <a:xfrm>
              <a:off x="23853" y="2101527"/>
              <a:ext cx="1920240" cy="1920240"/>
              <a:chOff x="5361924" y="7472790"/>
              <a:chExt cx="1828800" cy="1828800"/>
            </a:xfrm>
          </p:grpSpPr>
          <p:grpSp>
            <p:nvGrpSpPr>
              <p:cNvPr id="115" name="Group 114">
                <a:extLst>
                  <a:ext uri="{FF2B5EF4-FFF2-40B4-BE49-F238E27FC236}">
                    <a16:creationId xmlns:a16="http://schemas.microsoft.com/office/drawing/2014/main" id="{81973B3A-7185-45FB-A2E6-A7BDE6414DF3}"/>
                  </a:ext>
                </a:extLst>
              </p:cNvPr>
              <p:cNvGrpSpPr/>
              <p:nvPr userDrawn="1"/>
            </p:nvGrpSpPr>
            <p:grpSpPr>
              <a:xfrm>
                <a:off x="5361924" y="7472790"/>
                <a:ext cx="1828800" cy="1828800"/>
                <a:chOff x="5361924" y="7472790"/>
                <a:chExt cx="1828800" cy="1828800"/>
              </a:xfrm>
            </p:grpSpPr>
            <p:grpSp>
              <p:nvGrpSpPr>
                <p:cNvPr id="99" name="Group 98">
                  <a:extLst>
                    <a:ext uri="{FF2B5EF4-FFF2-40B4-BE49-F238E27FC236}">
                      <a16:creationId xmlns:a16="http://schemas.microsoft.com/office/drawing/2014/main" id="{DACFFF66-0600-406E-AF42-9FD8E8EDB397}"/>
                    </a:ext>
                  </a:extLst>
                </p:cNvPr>
                <p:cNvGrpSpPr/>
                <p:nvPr userDrawn="1"/>
              </p:nvGrpSpPr>
              <p:grpSpPr>
                <a:xfrm>
                  <a:off x="5361924" y="7472790"/>
                  <a:ext cx="1828800" cy="1828800"/>
                  <a:chOff x="5388428" y="7173291"/>
                  <a:chExt cx="1828800" cy="1828800"/>
                </a:xfrm>
              </p:grpSpPr>
              <p:grpSp>
                <p:nvGrpSpPr>
                  <p:cNvPr id="96" name="Group 95">
                    <a:extLst>
                      <a:ext uri="{FF2B5EF4-FFF2-40B4-BE49-F238E27FC236}">
                        <a16:creationId xmlns:a16="http://schemas.microsoft.com/office/drawing/2014/main" id="{9411687D-2631-487B-AEAB-39750C9E52BF}"/>
                      </a:ext>
                    </a:extLst>
                  </p:cNvPr>
                  <p:cNvGrpSpPr/>
                  <p:nvPr userDrawn="1"/>
                </p:nvGrpSpPr>
                <p:grpSpPr>
                  <a:xfrm>
                    <a:off x="5388428" y="7173291"/>
                    <a:ext cx="1828800" cy="1828800"/>
                    <a:chOff x="5388428" y="7173291"/>
                    <a:chExt cx="1828800" cy="1828800"/>
                  </a:xfrm>
                </p:grpSpPr>
                <p:grpSp>
                  <p:nvGrpSpPr>
                    <p:cNvPr id="90" name="Group 89">
                      <a:extLst>
                        <a:ext uri="{FF2B5EF4-FFF2-40B4-BE49-F238E27FC236}">
                          <a16:creationId xmlns:a16="http://schemas.microsoft.com/office/drawing/2014/main" id="{4BDDEAF6-0726-4BF4-96D7-EBA489ABF3E5}"/>
                        </a:ext>
                      </a:extLst>
                    </p:cNvPr>
                    <p:cNvGrpSpPr/>
                    <p:nvPr userDrawn="1"/>
                  </p:nvGrpSpPr>
                  <p:grpSpPr>
                    <a:xfrm>
                      <a:off x="5388428" y="7173291"/>
                      <a:ext cx="1828800" cy="1828800"/>
                      <a:chOff x="5579044" y="7049770"/>
                      <a:chExt cx="1828800" cy="1828800"/>
                    </a:xfrm>
                  </p:grpSpPr>
                  <p:grpSp>
                    <p:nvGrpSpPr>
                      <p:cNvPr id="89" name="Group 88">
                        <a:extLst>
                          <a:ext uri="{FF2B5EF4-FFF2-40B4-BE49-F238E27FC236}">
                            <a16:creationId xmlns:a16="http://schemas.microsoft.com/office/drawing/2014/main" id="{F80BBFBA-D0FB-4E20-8981-F569A2A0B678}"/>
                          </a:ext>
                        </a:extLst>
                      </p:cNvPr>
                      <p:cNvGrpSpPr/>
                      <p:nvPr userDrawn="1"/>
                    </p:nvGrpSpPr>
                    <p:grpSpPr>
                      <a:xfrm>
                        <a:off x="5579044" y="7049770"/>
                        <a:ext cx="1828800" cy="1828800"/>
                        <a:chOff x="5579044" y="7049770"/>
                        <a:chExt cx="1828800" cy="1828800"/>
                      </a:xfrm>
                    </p:grpSpPr>
                    <p:grpSp>
                      <p:nvGrpSpPr>
                        <p:cNvPr id="86" name="Group 85">
                          <a:extLst>
                            <a:ext uri="{FF2B5EF4-FFF2-40B4-BE49-F238E27FC236}">
                              <a16:creationId xmlns:a16="http://schemas.microsoft.com/office/drawing/2014/main" id="{6B3BCF7C-4204-4B1A-8371-96E859FC8425}"/>
                            </a:ext>
                          </a:extLst>
                        </p:cNvPr>
                        <p:cNvGrpSpPr/>
                        <p:nvPr userDrawn="1"/>
                      </p:nvGrpSpPr>
                      <p:grpSpPr>
                        <a:xfrm>
                          <a:off x="5579044" y="7049770"/>
                          <a:ext cx="1828800" cy="1828800"/>
                          <a:chOff x="5579044" y="7049770"/>
                          <a:chExt cx="1828800" cy="1828800"/>
                        </a:xfrm>
                      </p:grpSpPr>
                      <p:grpSp>
                        <p:nvGrpSpPr>
                          <p:cNvPr id="83" name="Group 82">
                            <a:extLst>
                              <a:ext uri="{FF2B5EF4-FFF2-40B4-BE49-F238E27FC236}">
                                <a16:creationId xmlns:a16="http://schemas.microsoft.com/office/drawing/2014/main" id="{31CF95CD-48BB-4659-870A-21584266D83F}"/>
                              </a:ext>
                            </a:extLst>
                          </p:cNvPr>
                          <p:cNvGrpSpPr/>
                          <p:nvPr userDrawn="1"/>
                        </p:nvGrpSpPr>
                        <p:grpSpPr>
                          <a:xfrm>
                            <a:off x="5579044" y="7049770"/>
                            <a:ext cx="1828800" cy="1828800"/>
                            <a:chOff x="5579044" y="7049770"/>
                            <a:chExt cx="1828800" cy="1828800"/>
                          </a:xfrm>
                        </p:grpSpPr>
                        <p:sp>
                          <p:nvSpPr>
                            <p:cNvPr id="78" name="Oval 77">
                              <a:extLst>
                                <a:ext uri="{FF2B5EF4-FFF2-40B4-BE49-F238E27FC236}">
                                  <a16:creationId xmlns:a16="http://schemas.microsoft.com/office/drawing/2014/main" id="{871E1954-F3FD-427D-8FFA-F28839673545}"/>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80" name="Oval 79">
                              <a:extLst>
                                <a:ext uri="{FF2B5EF4-FFF2-40B4-BE49-F238E27FC236}">
                                  <a16:creationId xmlns:a16="http://schemas.microsoft.com/office/drawing/2014/main" id="{B655BD1D-8AE2-43E7-B1D4-17923D0E0171}"/>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2" name="Oval 81">
                            <a:extLst>
                              <a:ext uri="{FF2B5EF4-FFF2-40B4-BE49-F238E27FC236}">
                                <a16:creationId xmlns:a16="http://schemas.microsoft.com/office/drawing/2014/main" id="{9F92C461-5E10-49F3-B4F0-F320512C0756}"/>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5" name="Oval 84">
                          <a:extLst>
                            <a:ext uri="{FF2B5EF4-FFF2-40B4-BE49-F238E27FC236}">
                              <a16:creationId xmlns:a16="http://schemas.microsoft.com/office/drawing/2014/main" id="{A6D57951-375C-41E9-BF45-DFC40F8E0A1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8" name="Oval 87">
                        <a:extLst>
                          <a:ext uri="{FF2B5EF4-FFF2-40B4-BE49-F238E27FC236}">
                            <a16:creationId xmlns:a16="http://schemas.microsoft.com/office/drawing/2014/main" id="{E4A4216D-DF9B-4DD9-989C-1F4040F3F4F7}"/>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2" name="Oval 91">
                      <a:extLst>
                        <a:ext uri="{FF2B5EF4-FFF2-40B4-BE49-F238E27FC236}">
                          <a16:creationId xmlns:a16="http://schemas.microsoft.com/office/drawing/2014/main" id="{3DCCC81D-9EE7-47A8-8A4C-74B5E047A336}"/>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5" name="Oval 94">
                    <a:extLst>
                      <a:ext uri="{FF2B5EF4-FFF2-40B4-BE49-F238E27FC236}">
                        <a16:creationId xmlns:a16="http://schemas.microsoft.com/office/drawing/2014/main" id="{9985F9FD-CFFB-417E-A560-28BD7BC7EE86}"/>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8" name="Oval 97">
                  <a:extLst>
                    <a:ext uri="{FF2B5EF4-FFF2-40B4-BE49-F238E27FC236}">
                      <a16:creationId xmlns:a16="http://schemas.microsoft.com/office/drawing/2014/main" id="{9A923F7B-7D75-4E04-AE62-D5B99F645756}"/>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2" name="Oval 101">
                  <a:extLst>
                    <a:ext uri="{FF2B5EF4-FFF2-40B4-BE49-F238E27FC236}">
                      <a16:creationId xmlns:a16="http://schemas.microsoft.com/office/drawing/2014/main" id="{F0239D2C-73EF-42E3-B73F-E69B7C27F65B}"/>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5" name="Oval 104">
                  <a:extLst>
                    <a:ext uri="{FF2B5EF4-FFF2-40B4-BE49-F238E27FC236}">
                      <a16:creationId xmlns:a16="http://schemas.microsoft.com/office/drawing/2014/main" id="{59BA1C3D-ADED-4596-8A9D-3DEC7E848945}"/>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8" name="Oval 107">
                  <a:extLst>
                    <a:ext uri="{FF2B5EF4-FFF2-40B4-BE49-F238E27FC236}">
                      <a16:creationId xmlns:a16="http://schemas.microsoft.com/office/drawing/2014/main" id="{015F2BFA-6803-42A0-A870-794B120EF574}"/>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0" name="Oval 109">
                  <a:extLst>
                    <a:ext uri="{FF2B5EF4-FFF2-40B4-BE49-F238E27FC236}">
                      <a16:creationId xmlns:a16="http://schemas.microsoft.com/office/drawing/2014/main" id="{E09A173D-9FE5-446C-B59E-5D7C0A00BF6C}"/>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13" name="Oval 112">
                <a:extLst>
                  <a:ext uri="{FF2B5EF4-FFF2-40B4-BE49-F238E27FC236}">
                    <a16:creationId xmlns:a16="http://schemas.microsoft.com/office/drawing/2014/main" id="{974C3792-995F-4717-8C8B-089BBA7DE9C7}"/>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23" name="Freeform: Shape 22">
              <a:extLst>
                <a:ext uri="{FF2B5EF4-FFF2-40B4-BE49-F238E27FC236}">
                  <a16:creationId xmlns:a16="http://schemas.microsoft.com/office/drawing/2014/main" id="{C8FD950B-0E2B-4905-8DE9-195E24B2ABE7}"/>
                </a:ext>
              </a:extLst>
            </p:cNvPr>
            <p:cNvSpPr/>
            <p:nvPr userDrawn="1"/>
          </p:nvSpPr>
          <p:spPr>
            <a:xfrm rot="10800000">
              <a:off x="1013527" y="2043171"/>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8" name="Rectangle 9">
              <a:extLst>
                <a:ext uri="{FF2B5EF4-FFF2-40B4-BE49-F238E27FC236}">
                  <a16:creationId xmlns:a16="http://schemas.microsoft.com/office/drawing/2014/main" id="{D0B57759-E007-4FD0-9C6B-356DC53050C4}"/>
                </a:ext>
              </a:extLst>
            </p:cNvPr>
            <p:cNvSpPr/>
            <p:nvPr userDrawn="1"/>
          </p:nvSpPr>
          <p:spPr>
            <a:xfrm rot="5400000">
              <a:off x="2028432" y="4821048"/>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5" name="Oval 174">
              <a:extLst>
                <a:ext uri="{FF2B5EF4-FFF2-40B4-BE49-F238E27FC236}">
                  <a16:creationId xmlns:a16="http://schemas.microsoft.com/office/drawing/2014/main" id="{273C520A-0126-47DA-A75B-1A38883907A2}"/>
                </a:ext>
              </a:extLst>
            </p:cNvPr>
            <p:cNvSpPr/>
            <p:nvPr userDrawn="1"/>
          </p:nvSpPr>
          <p:spPr>
            <a:xfrm>
              <a:off x="861942" y="888111"/>
              <a:ext cx="274320" cy="274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1" name="Rectangle 290">
              <a:extLst>
                <a:ext uri="{FF2B5EF4-FFF2-40B4-BE49-F238E27FC236}">
                  <a16:creationId xmlns:a16="http://schemas.microsoft.com/office/drawing/2014/main" id="{AB12487D-8BC9-4BEB-B6A7-B9DD702B2BD3}"/>
                </a:ext>
              </a:extLst>
            </p:cNvPr>
            <p:cNvSpPr/>
            <p:nvPr userDrawn="1"/>
          </p:nvSpPr>
          <p:spPr>
            <a:xfrm>
              <a:off x="0" y="4082178"/>
              <a:ext cx="2029968"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97" name="Graphic 296">
              <a:extLst>
                <a:ext uri="{FF2B5EF4-FFF2-40B4-BE49-F238E27FC236}">
                  <a16:creationId xmlns:a16="http://schemas.microsoft.com/office/drawing/2014/main" id="{AEE6DE36-A3C9-4D40-B471-F49B6A875D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2029016" y="2051944"/>
              <a:ext cx="2029968" cy="2029968"/>
            </a:xfrm>
            <a:prstGeom prst="rect">
              <a:avLst/>
            </a:prstGeom>
          </p:spPr>
        </p:pic>
        <p:pic>
          <p:nvPicPr>
            <p:cNvPr id="299" name="Graphic 298">
              <a:extLst>
                <a:ext uri="{FF2B5EF4-FFF2-40B4-BE49-F238E27FC236}">
                  <a16:creationId xmlns:a16="http://schemas.microsoft.com/office/drawing/2014/main" id="{99FF86FA-8891-4235-B88B-CFCA3B57E53A}"/>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0" y="4078224"/>
              <a:ext cx="2029968" cy="2029968"/>
            </a:xfrm>
            <a:prstGeom prst="rect">
              <a:avLst/>
            </a:prstGeom>
          </p:spPr>
        </p:pic>
        <p:cxnSp>
          <p:nvCxnSpPr>
            <p:cNvPr id="170" name="Straight Connector 169">
              <a:extLst>
                <a:ext uri="{FF2B5EF4-FFF2-40B4-BE49-F238E27FC236}">
                  <a16:creationId xmlns:a16="http://schemas.microsoft.com/office/drawing/2014/main" id="{7ADD6DC9-9036-47C7-AAE5-8AF23CE0C81D}"/>
                </a:ext>
              </a:extLst>
            </p:cNvPr>
            <p:cNvCxnSpPr>
              <a:cxnSpLocks/>
            </p:cNvCxnSpPr>
            <p:nvPr userDrawn="1"/>
          </p:nvCxnSpPr>
          <p:spPr>
            <a:xfrm>
              <a:off x="974376" y="989441"/>
              <a:ext cx="5867327" cy="5867206"/>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5900245" y="544285"/>
            <a:ext cx="5528217" cy="2685383"/>
          </a:xfrm>
        </p:spPr>
        <p:txBody>
          <a:bodyPr anchor="b">
            <a:normAutofit/>
          </a:bodyPr>
          <a:lstStyle>
            <a:lvl1pPr algn="l">
              <a:defRPr sz="4400" cap="all" baseline="0">
                <a:solidFill>
                  <a:schemeClr val="tx2"/>
                </a:solidFill>
              </a:defRPr>
            </a:lvl1pPr>
          </a:lstStyle>
          <a:p>
            <a:r>
              <a:rPr lang="en-US" dirty="0"/>
              <a:t>Click to add title</a:t>
            </a:r>
          </a:p>
        </p:txBody>
      </p:sp>
      <p:sp>
        <p:nvSpPr>
          <p:cNvPr id="3" name="Subtitle 2">
            <a:extLst>
              <a:ext uri="{FF2B5EF4-FFF2-40B4-BE49-F238E27FC236}">
                <a16:creationId xmlns:a16="http://schemas.microsoft.com/office/drawing/2014/main" id="{43D32955-BB06-40DE-A14A-2170FD41AD52}"/>
              </a:ext>
            </a:extLst>
          </p:cNvPr>
          <p:cNvSpPr>
            <a:spLocks noGrp="1"/>
          </p:cNvSpPr>
          <p:nvPr>
            <p:ph type="subTitle" idx="1" hasCustomPrompt="1"/>
          </p:nvPr>
        </p:nvSpPr>
        <p:spPr>
          <a:xfrm>
            <a:off x="5896340" y="3423773"/>
            <a:ext cx="5528217" cy="2029969"/>
          </a:xfrm>
        </p:spPr>
        <p:txBody>
          <a:bodyPr>
            <a:normAutofit/>
          </a:bodyPr>
          <a:lstStyle>
            <a:lvl1pPr marL="0" indent="0" algn="l">
              <a:lnSpc>
                <a:spcPct val="150000"/>
              </a:lnSpc>
              <a:spcBef>
                <a:spcPts val="0"/>
              </a:spcBef>
              <a:buNone/>
              <a:defRPr sz="1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Tree>
    <p:extLst>
      <p:ext uri="{BB962C8B-B14F-4D97-AF65-F5344CB8AC3E}">
        <p14:creationId xmlns:p14="http://schemas.microsoft.com/office/powerpoint/2010/main" val="3839583478"/>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60" userDrawn="1">
          <p15:clr>
            <a:srgbClr val="FBAE40"/>
          </p15:clr>
        </p15:guide>
        <p15:guide id="5" pos="7296"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3">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4933950" y="429461"/>
            <a:ext cx="6343650" cy="2668463"/>
          </a:xfrm>
        </p:spPr>
        <p:txBody>
          <a:bodyPr anchor="b" anchorCtr="0"/>
          <a:lstStyle>
            <a:lvl1pPr>
              <a:defRPr cap="all" baseline="0">
                <a:solidFill>
                  <a:schemeClr val="accent1"/>
                </a:solidFill>
              </a:defRPr>
            </a:lvl1pPr>
          </a:lstStyle>
          <a:p>
            <a:r>
              <a:rPr lang="en-US" dirty="0"/>
              <a:t>CLICK TO ADD TITLE</a:t>
            </a:r>
          </a:p>
        </p:txBody>
      </p:sp>
      <p:sp>
        <p:nvSpPr>
          <p:cNvPr id="7" name="Content Placeholder 2">
            <a:extLst>
              <a:ext uri="{FF2B5EF4-FFF2-40B4-BE49-F238E27FC236}">
                <a16:creationId xmlns:a16="http://schemas.microsoft.com/office/drawing/2014/main" id="{F183B974-C7F1-5026-EC6E-647371B64BBB}"/>
              </a:ext>
            </a:extLst>
          </p:cNvPr>
          <p:cNvSpPr>
            <a:spLocks noGrp="1"/>
          </p:cNvSpPr>
          <p:nvPr>
            <p:ph sz="half" idx="14" hasCustomPrompt="1"/>
          </p:nvPr>
        </p:nvSpPr>
        <p:spPr>
          <a:xfrm>
            <a:off x="4938712" y="3299953"/>
            <a:ext cx="6338888" cy="2668463"/>
          </a:xfrm>
        </p:spPr>
        <p:txBody>
          <a:bodyPr>
            <a:normAutofit/>
          </a:bodyPr>
          <a:lstStyle>
            <a:lvl1pPr marL="0" indent="0">
              <a:lnSpc>
                <a:spcPct val="150000"/>
              </a:lnSpc>
              <a:spcBef>
                <a:spcPts val="0"/>
              </a:spcBef>
              <a:spcAft>
                <a:spcPts val="0"/>
              </a:spcAft>
              <a:buFont typeface="Arial" panose="020B0604020202020204" pitchFamily="34" charset="0"/>
              <a:buNone/>
              <a:defRPr sz="2400"/>
            </a:lvl1pPr>
            <a:lvl2pPr marL="457200">
              <a:lnSpc>
                <a:spcPts val="2000"/>
              </a:lnSpc>
              <a:defRPr sz="1800"/>
            </a:lvl2pPr>
            <a:lvl3pPr marL="914400">
              <a:lnSpc>
                <a:spcPts val="2000"/>
              </a:lnSpc>
              <a:defRPr sz="1800"/>
            </a:lvl3pPr>
            <a:lvl4pPr marL="1371600">
              <a:lnSpc>
                <a:spcPts val="2000"/>
              </a:lnSpc>
              <a:defRPr sz="1800"/>
            </a:lvl4pPr>
            <a:lvl5pPr marL="1828800">
              <a:lnSpc>
                <a:spcPts val="2000"/>
              </a:lnSpc>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3" name="Group 2">
            <a:extLst>
              <a:ext uri="{FF2B5EF4-FFF2-40B4-BE49-F238E27FC236}">
                <a16:creationId xmlns:a16="http://schemas.microsoft.com/office/drawing/2014/main" id="{464914EB-20DD-97B4-8FF9-94D739D21CA4}"/>
              </a:ext>
              <a:ext uri="{C183D7F6-B498-43B3-948B-1728B52AA6E4}">
                <adec:decorative xmlns:adec="http://schemas.microsoft.com/office/drawing/2017/decorative" val="1"/>
              </a:ext>
            </a:extLst>
          </p:cNvPr>
          <p:cNvGrpSpPr/>
          <p:nvPr userDrawn="1"/>
        </p:nvGrpSpPr>
        <p:grpSpPr>
          <a:xfrm>
            <a:off x="-9867" y="-7753"/>
            <a:ext cx="4187536" cy="6865753"/>
            <a:chOff x="-9867" y="-7753"/>
            <a:chExt cx="4187536" cy="6865753"/>
          </a:xfrm>
        </p:grpSpPr>
        <p:sp>
          <p:nvSpPr>
            <p:cNvPr id="64" name="Rectangle 63">
              <a:extLst>
                <a:ext uri="{FF2B5EF4-FFF2-40B4-BE49-F238E27FC236}">
                  <a16:creationId xmlns:a16="http://schemas.microsoft.com/office/drawing/2014/main" id="{0407AED1-9974-465A-BC9C-530E270105DE}"/>
                </a:ext>
              </a:extLst>
            </p:cNvPr>
            <p:cNvSpPr/>
            <p:nvPr userDrawn="1"/>
          </p:nvSpPr>
          <p:spPr>
            <a:xfrm flipH="1">
              <a:off x="0" y="2021358"/>
              <a:ext cx="2032942"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808ADBC6-C9BE-4302-A86A-4AC842874C24}"/>
                </a:ext>
              </a:extLst>
            </p:cNvPr>
            <p:cNvSpPr/>
            <p:nvPr userDrawn="1"/>
          </p:nvSpPr>
          <p:spPr>
            <a:xfrm>
              <a:off x="2029604" y="2031653"/>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02B04AFC-F339-4DFB-AA44-D68317065E02}"/>
                </a:ext>
              </a:extLst>
            </p:cNvPr>
            <p:cNvSpPr/>
            <p:nvPr userDrawn="1"/>
          </p:nvSpPr>
          <p:spPr>
            <a:xfrm>
              <a:off x="2028253" y="4052815"/>
              <a:ext cx="2029968"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0" name="Picture 19" descr="A black and white striped pattern&#10;&#10;Description automatically generated with low confidence">
              <a:extLst>
                <a:ext uri="{FF2B5EF4-FFF2-40B4-BE49-F238E27FC236}">
                  <a16:creationId xmlns:a16="http://schemas.microsoft.com/office/drawing/2014/main" id="{E88B2398-8473-499F-836C-F3AF518F5BB2}"/>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2033015" y="5086646"/>
              <a:ext cx="2019299" cy="999451"/>
            </a:xfrm>
            <a:prstGeom prst="rect">
              <a:avLst/>
            </a:prstGeom>
          </p:spPr>
        </p:pic>
        <p:pic>
          <p:nvPicPr>
            <p:cNvPr id="26" name="Graphic 25">
              <a:extLst>
                <a:ext uri="{FF2B5EF4-FFF2-40B4-BE49-F238E27FC236}">
                  <a16:creationId xmlns:a16="http://schemas.microsoft.com/office/drawing/2014/main" id="{E1BC9BFE-80C0-4DA9-92DB-070C41E412BC}"/>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10800000">
              <a:off x="-9867" y="-1076"/>
              <a:ext cx="2029968" cy="2029968"/>
            </a:xfrm>
            <a:prstGeom prst="rect">
              <a:avLst/>
            </a:prstGeom>
          </p:spPr>
        </p:pic>
        <p:sp>
          <p:nvSpPr>
            <p:cNvPr id="31" name="Rectangle 30">
              <a:extLst>
                <a:ext uri="{FF2B5EF4-FFF2-40B4-BE49-F238E27FC236}">
                  <a16:creationId xmlns:a16="http://schemas.microsoft.com/office/drawing/2014/main" id="{A522571C-09D3-4F39-B963-76F80D9973F1}"/>
                </a:ext>
              </a:extLst>
            </p:cNvPr>
            <p:cNvSpPr/>
            <p:nvPr userDrawn="1"/>
          </p:nvSpPr>
          <p:spPr>
            <a:xfrm>
              <a:off x="2029968" y="6045049"/>
              <a:ext cx="2029968" cy="81295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5">
              <a:extLst>
                <a:ext uri="{FF2B5EF4-FFF2-40B4-BE49-F238E27FC236}">
                  <a16:creationId xmlns:a16="http://schemas.microsoft.com/office/drawing/2014/main" id="{20268D7D-D5FB-492C-8D00-3E866534BD42}"/>
                </a:ext>
              </a:extLst>
            </p:cNvPr>
            <p:cNvSpPr/>
            <p:nvPr userDrawn="1"/>
          </p:nvSpPr>
          <p:spPr>
            <a:xfrm flipH="1">
              <a:off x="0" y="4828032"/>
              <a:ext cx="2032942" cy="202996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Graphic 13">
              <a:extLst>
                <a:ext uri="{FF2B5EF4-FFF2-40B4-BE49-F238E27FC236}">
                  <a16:creationId xmlns:a16="http://schemas.microsoft.com/office/drawing/2014/main" id="{54BCEF24-C76B-44E5-A457-E55658E8EB8B}"/>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2860" y="4828032"/>
              <a:ext cx="2029968" cy="2029968"/>
            </a:xfrm>
            <a:prstGeom prst="rect">
              <a:avLst/>
            </a:prstGeom>
          </p:spPr>
        </p:pic>
        <p:grpSp>
          <p:nvGrpSpPr>
            <p:cNvPr id="40" name="Group 39">
              <a:extLst>
                <a:ext uri="{FF2B5EF4-FFF2-40B4-BE49-F238E27FC236}">
                  <a16:creationId xmlns:a16="http://schemas.microsoft.com/office/drawing/2014/main" id="{18216784-417D-44A8-8CF1-C0CAF410EB9B}"/>
                </a:ext>
              </a:extLst>
            </p:cNvPr>
            <p:cNvGrpSpPr/>
            <p:nvPr userDrawn="1"/>
          </p:nvGrpSpPr>
          <p:grpSpPr>
            <a:xfrm>
              <a:off x="100242" y="2099803"/>
              <a:ext cx="1920240" cy="1920240"/>
              <a:chOff x="5361924" y="7472790"/>
              <a:chExt cx="1828800" cy="1828800"/>
            </a:xfrm>
          </p:grpSpPr>
          <p:grpSp>
            <p:nvGrpSpPr>
              <p:cNvPr id="41" name="Group 40">
                <a:extLst>
                  <a:ext uri="{FF2B5EF4-FFF2-40B4-BE49-F238E27FC236}">
                    <a16:creationId xmlns:a16="http://schemas.microsoft.com/office/drawing/2014/main" id="{FFF90BA2-E949-4FDF-A88E-B68F607E3205}"/>
                  </a:ext>
                </a:extLst>
              </p:cNvPr>
              <p:cNvGrpSpPr/>
              <p:nvPr userDrawn="1"/>
            </p:nvGrpSpPr>
            <p:grpSpPr>
              <a:xfrm>
                <a:off x="5361924" y="7472790"/>
                <a:ext cx="1828800" cy="1828800"/>
                <a:chOff x="5361924" y="7472790"/>
                <a:chExt cx="1828800" cy="1828800"/>
              </a:xfrm>
            </p:grpSpPr>
            <p:grpSp>
              <p:nvGrpSpPr>
                <p:cNvPr id="43" name="Group 42">
                  <a:extLst>
                    <a:ext uri="{FF2B5EF4-FFF2-40B4-BE49-F238E27FC236}">
                      <a16:creationId xmlns:a16="http://schemas.microsoft.com/office/drawing/2014/main" id="{41F18930-2C24-4BA6-A1EB-BF1644EE8558}"/>
                    </a:ext>
                  </a:extLst>
                </p:cNvPr>
                <p:cNvGrpSpPr/>
                <p:nvPr userDrawn="1"/>
              </p:nvGrpSpPr>
              <p:grpSpPr>
                <a:xfrm>
                  <a:off x="5361924" y="7472790"/>
                  <a:ext cx="1828800" cy="1828800"/>
                  <a:chOff x="5388428" y="7173291"/>
                  <a:chExt cx="1828800" cy="1828800"/>
                </a:xfrm>
              </p:grpSpPr>
              <p:grpSp>
                <p:nvGrpSpPr>
                  <p:cNvPr id="49" name="Group 48">
                    <a:extLst>
                      <a:ext uri="{FF2B5EF4-FFF2-40B4-BE49-F238E27FC236}">
                        <a16:creationId xmlns:a16="http://schemas.microsoft.com/office/drawing/2014/main" id="{D5953E65-C24C-4C83-86BB-E4A6D2532FDF}"/>
                      </a:ext>
                    </a:extLst>
                  </p:cNvPr>
                  <p:cNvGrpSpPr/>
                  <p:nvPr userDrawn="1"/>
                </p:nvGrpSpPr>
                <p:grpSpPr>
                  <a:xfrm>
                    <a:off x="5388428" y="7173291"/>
                    <a:ext cx="1828800" cy="1828800"/>
                    <a:chOff x="5388428" y="7173291"/>
                    <a:chExt cx="1828800" cy="1828800"/>
                  </a:xfrm>
                </p:grpSpPr>
                <p:grpSp>
                  <p:nvGrpSpPr>
                    <p:cNvPr id="51" name="Group 50">
                      <a:extLst>
                        <a:ext uri="{FF2B5EF4-FFF2-40B4-BE49-F238E27FC236}">
                          <a16:creationId xmlns:a16="http://schemas.microsoft.com/office/drawing/2014/main" id="{0B9DA7A8-A66E-4E0E-92DF-B3FF112EBB70}"/>
                        </a:ext>
                      </a:extLst>
                    </p:cNvPr>
                    <p:cNvGrpSpPr/>
                    <p:nvPr userDrawn="1"/>
                  </p:nvGrpSpPr>
                  <p:grpSpPr>
                    <a:xfrm>
                      <a:off x="5388428" y="7173291"/>
                      <a:ext cx="1828800" cy="1828800"/>
                      <a:chOff x="5579044" y="7049770"/>
                      <a:chExt cx="1828800" cy="1828800"/>
                    </a:xfrm>
                  </p:grpSpPr>
                  <p:grpSp>
                    <p:nvGrpSpPr>
                      <p:cNvPr id="53" name="Group 52">
                        <a:extLst>
                          <a:ext uri="{FF2B5EF4-FFF2-40B4-BE49-F238E27FC236}">
                            <a16:creationId xmlns:a16="http://schemas.microsoft.com/office/drawing/2014/main" id="{94E74739-1964-4A3C-B2E5-28FEF5EF8E49}"/>
                          </a:ext>
                        </a:extLst>
                      </p:cNvPr>
                      <p:cNvGrpSpPr/>
                      <p:nvPr userDrawn="1"/>
                    </p:nvGrpSpPr>
                    <p:grpSpPr>
                      <a:xfrm>
                        <a:off x="5579044" y="7049770"/>
                        <a:ext cx="1828800" cy="1828800"/>
                        <a:chOff x="5579044" y="7049770"/>
                        <a:chExt cx="1828800" cy="1828800"/>
                      </a:xfrm>
                    </p:grpSpPr>
                    <p:grpSp>
                      <p:nvGrpSpPr>
                        <p:cNvPr id="55" name="Group 54">
                          <a:extLst>
                            <a:ext uri="{FF2B5EF4-FFF2-40B4-BE49-F238E27FC236}">
                              <a16:creationId xmlns:a16="http://schemas.microsoft.com/office/drawing/2014/main" id="{E31C22DC-76BD-4E83-8A1A-B7AE70B2E8FE}"/>
                            </a:ext>
                          </a:extLst>
                        </p:cNvPr>
                        <p:cNvGrpSpPr/>
                        <p:nvPr userDrawn="1"/>
                      </p:nvGrpSpPr>
                      <p:grpSpPr>
                        <a:xfrm>
                          <a:off x="5579044" y="7049770"/>
                          <a:ext cx="1828800" cy="1828800"/>
                          <a:chOff x="5579044" y="7049770"/>
                          <a:chExt cx="1828800" cy="1828800"/>
                        </a:xfrm>
                      </p:grpSpPr>
                      <p:grpSp>
                        <p:nvGrpSpPr>
                          <p:cNvPr id="57" name="Group 56">
                            <a:extLst>
                              <a:ext uri="{FF2B5EF4-FFF2-40B4-BE49-F238E27FC236}">
                                <a16:creationId xmlns:a16="http://schemas.microsoft.com/office/drawing/2014/main" id="{F63C700C-5749-4BA1-8128-78559312E825}"/>
                              </a:ext>
                            </a:extLst>
                          </p:cNvPr>
                          <p:cNvGrpSpPr/>
                          <p:nvPr userDrawn="1"/>
                        </p:nvGrpSpPr>
                        <p:grpSpPr>
                          <a:xfrm>
                            <a:off x="5579044" y="7049770"/>
                            <a:ext cx="1828800" cy="1828800"/>
                            <a:chOff x="5579044" y="7049770"/>
                            <a:chExt cx="1828800" cy="1828800"/>
                          </a:xfrm>
                        </p:grpSpPr>
                        <p:sp>
                          <p:nvSpPr>
                            <p:cNvPr id="59" name="Oval 58">
                              <a:extLst>
                                <a:ext uri="{FF2B5EF4-FFF2-40B4-BE49-F238E27FC236}">
                                  <a16:creationId xmlns:a16="http://schemas.microsoft.com/office/drawing/2014/main" id="{EC81C305-3A69-4634-8A07-56F8272122AF}"/>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60" name="Oval 59">
                              <a:extLst>
                                <a:ext uri="{FF2B5EF4-FFF2-40B4-BE49-F238E27FC236}">
                                  <a16:creationId xmlns:a16="http://schemas.microsoft.com/office/drawing/2014/main" id="{A14AAEDA-8F87-420D-A6BD-FF115C08EB7A}"/>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8" name="Oval 57">
                            <a:extLst>
                              <a:ext uri="{FF2B5EF4-FFF2-40B4-BE49-F238E27FC236}">
                                <a16:creationId xmlns:a16="http://schemas.microsoft.com/office/drawing/2014/main" id="{A1FA4EA0-701D-49A3-8962-1BD0CE6E9C0E}"/>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6" name="Oval 55">
                          <a:extLst>
                            <a:ext uri="{FF2B5EF4-FFF2-40B4-BE49-F238E27FC236}">
                              <a16:creationId xmlns:a16="http://schemas.microsoft.com/office/drawing/2014/main" id="{E362A8AA-1110-4C1C-9922-60F7D43E82B0}"/>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4" name="Oval 53">
                        <a:extLst>
                          <a:ext uri="{FF2B5EF4-FFF2-40B4-BE49-F238E27FC236}">
                            <a16:creationId xmlns:a16="http://schemas.microsoft.com/office/drawing/2014/main" id="{BC8B72EE-335A-4030-B500-7E6FB4D24F18}"/>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2" name="Oval 51">
                      <a:extLst>
                        <a:ext uri="{FF2B5EF4-FFF2-40B4-BE49-F238E27FC236}">
                          <a16:creationId xmlns:a16="http://schemas.microsoft.com/office/drawing/2014/main" id="{10167348-D9AA-4440-8569-849A6B0F2C2D}"/>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0" name="Oval 49">
                    <a:extLst>
                      <a:ext uri="{FF2B5EF4-FFF2-40B4-BE49-F238E27FC236}">
                        <a16:creationId xmlns:a16="http://schemas.microsoft.com/office/drawing/2014/main" id="{A5616AB2-7A83-42C0-883C-FFA27D5468CE}"/>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4" name="Oval 43">
                  <a:extLst>
                    <a:ext uri="{FF2B5EF4-FFF2-40B4-BE49-F238E27FC236}">
                      <a16:creationId xmlns:a16="http://schemas.microsoft.com/office/drawing/2014/main" id="{6A9CA073-4F0B-4787-B46D-7886261E945E}"/>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5" name="Oval 44">
                  <a:extLst>
                    <a:ext uri="{FF2B5EF4-FFF2-40B4-BE49-F238E27FC236}">
                      <a16:creationId xmlns:a16="http://schemas.microsoft.com/office/drawing/2014/main" id="{9AF901A3-1EC5-458F-A653-74CCEAE9A13D}"/>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6" name="Oval 45">
                  <a:extLst>
                    <a:ext uri="{FF2B5EF4-FFF2-40B4-BE49-F238E27FC236}">
                      <a16:creationId xmlns:a16="http://schemas.microsoft.com/office/drawing/2014/main" id="{4D5E35A9-4BB5-48F3-AE34-E1BDD3343EB1}"/>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7" name="Oval 46">
                  <a:extLst>
                    <a:ext uri="{FF2B5EF4-FFF2-40B4-BE49-F238E27FC236}">
                      <a16:creationId xmlns:a16="http://schemas.microsoft.com/office/drawing/2014/main" id="{A9A549D5-A823-49C4-8C36-D074E6E039B9}"/>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8" name="Oval 47">
                  <a:extLst>
                    <a:ext uri="{FF2B5EF4-FFF2-40B4-BE49-F238E27FC236}">
                      <a16:creationId xmlns:a16="http://schemas.microsoft.com/office/drawing/2014/main" id="{6A767C47-7246-4B50-8E78-82766365754A}"/>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2" name="Oval 41">
                <a:extLst>
                  <a:ext uri="{FF2B5EF4-FFF2-40B4-BE49-F238E27FC236}">
                    <a16:creationId xmlns:a16="http://schemas.microsoft.com/office/drawing/2014/main" id="{0AEE1DDC-07C3-4204-A3B1-BB7C77C0622B}"/>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75" name="Rectangle 74">
              <a:extLst>
                <a:ext uri="{FF2B5EF4-FFF2-40B4-BE49-F238E27FC236}">
                  <a16:creationId xmlns:a16="http://schemas.microsoft.com/office/drawing/2014/main" id="{15DA288D-BE35-46E8-AA86-9F28D8504DAB}"/>
                </a:ext>
              </a:extLst>
            </p:cNvPr>
            <p:cNvSpPr/>
            <p:nvPr userDrawn="1"/>
          </p:nvSpPr>
          <p:spPr>
            <a:xfrm>
              <a:off x="0" y="4043197"/>
              <a:ext cx="2029968" cy="7845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Freeform: Shape 73">
              <a:extLst>
                <a:ext uri="{FF2B5EF4-FFF2-40B4-BE49-F238E27FC236}">
                  <a16:creationId xmlns:a16="http://schemas.microsoft.com/office/drawing/2014/main" id="{72557B54-30A3-4192-9D51-EE28AF522DE9}"/>
                </a:ext>
              </a:extLst>
            </p:cNvPr>
            <p:cNvSpPr/>
            <p:nvPr userDrawn="1"/>
          </p:nvSpPr>
          <p:spPr>
            <a:xfrm>
              <a:off x="0" y="2021358"/>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cxnSp>
          <p:nvCxnSpPr>
            <p:cNvPr id="66" name="Straight Connector 65">
              <a:extLst>
                <a:ext uri="{FF2B5EF4-FFF2-40B4-BE49-F238E27FC236}">
                  <a16:creationId xmlns:a16="http://schemas.microsoft.com/office/drawing/2014/main" id="{2208FD0E-034D-4DF3-85D7-F0EBE2775B58}"/>
                </a:ext>
              </a:extLst>
            </p:cNvPr>
            <p:cNvCxnSpPr>
              <a:cxnSpLocks/>
            </p:cNvCxnSpPr>
            <p:nvPr userDrawn="1"/>
          </p:nvCxnSpPr>
          <p:spPr>
            <a:xfrm>
              <a:off x="10632" y="-7753"/>
              <a:ext cx="4052352" cy="4040860"/>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sp>
          <p:nvSpPr>
            <p:cNvPr id="71" name="Oval 70">
              <a:extLst>
                <a:ext uri="{FF2B5EF4-FFF2-40B4-BE49-F238E27FC236}">
                  <a16:creationId xmlns:a16="http://schemas.microsoft.com/office/drawing/2014/main" id="{E20239FE-47D0-4B4F-8440-F859F368C141}"/>
                </a:ext>
              </a:extLst>
            </p:cNvPr>
            <p:cNvSpPr/>
            <p:nvPr userDrawn="1"/>
          </p:nvSpPr>
          <p:spPr>
            <a:xfrm>
              <a:off x="3903349" y="3869829"/>
              <a:ext cx="274320" cy="2743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Footer Placeholder 4">
            <a:extLst>
              <a:ext uri="{FF2B5EF4-FFF2-40B4-BE49-F238E27FC236}">
                <a16:creationId xmlns:a16="http://schemas.microsoft.com/office/drawing/2014/main" id="{A8925BB7-B630-981C-964B-37A5DCBEA2E2}"/>
              </a:ext>
            </a:extLst>
          </p:cNvPr>
          <p:cNvSpPr>
            <a:spLocks noGrp="1"/>
          </p:cNvSpPr>
          <p:nvPr>
            <p:ph type="ftr" sz="quarter" idx="11"/>
          </p:nvPr>
        </p:nvSpPr>
        <p:spPr>
          <a:xfrm>
            <a:off x="7306165" y="6355080"/>
            <a:ext cx="2286000" cy="365125"/>
          </a:xfrm>
        </p:spPr>
        <p:txBody>
          <a:bodyPr/>
          <a:lstStyle>
            <a:lvl1pPr>
              <a:defRPr>
                <a:solidFill>
                  <a:schemeClr val="tx1"/>
                </a:solidFill>
              </a:defRPr>
            </a:lvl1pPr>
          </a:lstStyle>
          <a:p>
            <a:r>
              <a:rPr lang="en-US"/>
              <a:t>Presentation title</a:t>
            </a:r>
            <a:endParaRPr lang="en-US" dirty="0"/>
          </a:p>
        </p:txBody>
      </p:sp>
      <p:sp>
        <p:nvSpPr>
          <p:cNvPr id="5" name="Slide Number Placeholder 5">
            <a:extLst>
              <a:ext uri="{FF2B5EF4-FFF2-40B4-BE49-F238E27FC236}">
                <a16:creationId xmlns:a16="http://schemas.microsoft.com/office/drawing/2014/main" id="{4B4D24B0-E841-7B76-D133-06ABBAB6B6FF}"/>
              </a:ext>
            </a:extLst>
          </p:cNvPr>
          <p:cNvSpPr>
            <a:spLocks noGrp="1"/>
          </p:cNvSpPr>
          <p:nvPr>
            <p:ph type="sldNum" sz="quarter" idx="12"/>
          </p:nvPr>
        </p:nvSpPr>
        <p:spPr>
          <a:xfrm>
            <a:off x="10967357" y="6356350"/>
            <a:ext cx="457200" cy="365125"/>
          </a:xfrm>
        </p:spPr>
        <p:txBody>
          <a:bodyPr/>
          <a:lstStyle>
            <a:lvl1pPr>
              <a:defRPr>
                <a:solidFill>
                  <a:schemeClr val="tx1"/>
                </a:solidFill>
              </a:defRPr>
            </a:lvl1pPr>
          </a:lstStyle>
          <a:p>
            <a:fld id="{B5CEABB6-07DC-46E8-9B57-56EC44A396E5}" type="slidenum">
              <a:rPr lang="en-US" smtClean="0"/>
              <a:pPr/>
              <a:t>‹#›</a:t>
            </a:fld>
            <a:endParaRPr lang="en-US" dirty="0"/>
          </a:p>
        </p:txBody>
      </p:sp>
      <p:sp>
        <p:nvSpPr>
          <p:cNvPr id="6" name="Date Placeholder 3">
            <a:extLst>
              <a:ext uri="{FF2B5EF4-FFF2-40B4-BE49-F238E27FC236}">
                <a16:creationId xmlns:a16="http://schemas.microsoft.com/office/drawing/2014/main" id="{C7D011F5-A799-BEAA-9160-5743D58B456A}"/>
              </a:ext>
            </a:extLst>
          </p:cNvPr>
          <p:cNvSpPr>
            <a:spLocks noGrp="1"/>
          </p:cNvSpPr>
          <p:nvPr>
            <p:ph type="dt" sz="half" idx="10"/>
          </p:nvPr>
        </p:nvSpPr>
        <p:spPr>
          <a:xfrm>
            <a:off x="4833694" y="6353175"/>
            <a:ext cx="1097280" cy="365125"/>
          </a:xfrm>
        </p:spPr>
        <p:txBody>
          <a:bodyPr/>
          <a:lstStyle>
            <a:lvl1pPr>
              <a:defRPr>
                <a:solidFill>
                  <a:schemeClr val="tx1"/>
                </a:solidFill>
              </a:defRPr>
            </a:lvl1pPr>
          </a:lstStyle>
          <a:p>
            <a:r>
              <a:rPr lang="en-US"/>
              <a:t>12/11/2023</a:t>
            </a:r>
            <a:endParaRPr lang="en-US" dirty="0"/>
          </a:p>
        </p:txBody>
      </p:sp>
    </p:spTree>
    <p:extLst>
      <p:ext uri="{BB962C8B-B14F-4D97-AF65-F5344CB8AC3E}">
        <p14:creationId xmlns:p14="http://schemas.microsoft.com/office/powerpoint/2010/main" val="193739902"/>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 Picture">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4833694" y="660358"/>
            <a:ext cx="6594768" cy="5537284"/>
          </a:xfrm>
        </p:spPr>
        <p:txBody>
          <a:bodyPr anchor="ctr">
            <a:normAutofit/>
          </a:bodyPr>
          <a:lstStyle>
            <a:lvl1pPr algn="l">
              <a:defRPr sz="4800" cap="all" baseline="0">
                <a:solidFill>
                  <a:schemeClr val="tx2"/>
                </a:solidFill>
              </a:defRPr>
            </a:lvl1pPr>
          </a:lstStyle>
          <a:p>
            <a:r>
              <a:rPr lang="en-US" dirty="0"/>
              <a:t>Click to add title</a:t>
            </a:r>
          </a:p>
        </p:txBody>
      </p:sp>
      <p:sp>
        <p:nvSpPr>
          <p:cNvPr id="63" name="Picture Placeholder 62">
            <a:extLst>
              <a:ext uri="{FF2B5EF4-FFF2-40B4-BE49-F238E27FC236}">
                <a16:creationId xmlns:a16="http://schemas.microsoft.com/office/drawing/2014/main" id="{A461CB72-9777-50F4-94EC-91A4EE864A4A}"/>
              </a:ext>
            </a:extLst>
          </p:cNvPr>
          <p:cNvSpPr>
            <a:spLocks noGrp="1"/>
          </p:cNvSpPr>
          <p:nvPr>
            <p:ph type="pic" sz="quarter" idx="13" hasCustomPrompt="1"/>
          </p:nvPr>
        </p:nvSpPr>
        <p:spPr>
          <a:xfrm rot="10800000">
            <a:off x="1" y="761322"/>
            <a:ext cx="4076118" cy="6096678"/>
          </a:xfrm>
          <a:custGeom>
            <a:avLst/>
            <a:gdLst>
              <a:gd name="connsiteX0" fmla="*/ 0 w 4076118"/>
              <a:gd name="connsiteY0" fmla="*/ 0 h 6096678"/>
              <a:gd name="connsiteX1" fmla="*/ 4076118 w 4076118"/>
              <a:gd name="connsiteY1" fmla="*/ 0 h 6096678"/>
              <a:gd name="connsiteX2" fmla="*/ 4076118 w 4076118"/>
              <a:gd name="connsiteY2" fmla="*/ 2038351 h 6096678"/>
              <a:gd name="connsiteX3" fmla="*/ 4076118 w 4076118"/>
              <a:gd name="connsiteY3" fmla="*/ 2048256 h 6096678"/>
              <a:gd name="connsiteX4" fmla="*/ 4076118 w 4076118"/>
              <a:gd name="connsiteY4" fmla="*/ 6096678 h 6096678"/>
              <a:gd name="connsiteX5" fmla="*/ 27696 w 4076118"/>
              <a:gd name="connsiteY5" fmla="*/ 2048256 h 6096678"/>
              <a:gd name="connsiteX6" fmla="*/ 0 w 4076118"/>
              <a:gd name="connsiteY6" fmla="*/ 2048256 h 6096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76118" h="6096678">
                <a:moveTo>
                  <a:pt x="0" y="0"/>
                </a:moveTo>
                <a:lnTo>
                  <a:pt x="4076118" y="0"/>
                </a:lnTo>
                <a:lnTo>
                  <a:pt x="4076118" y="2038351"/>
                </a:lnTo>
                <a:lnTo>
                  <a:pt x="4076118" y="2048256"/>
                </a:lnTo>
                <a:lnTo>
                  <a:pt x="4076118" y="6096678"/>
                </a:lnTo>
                <a:lnTo>
                  <a:pt x="27696" y="2048256"/>
                </a:lnTo>
                <a:lnTo>
                  <a:pt x="0" y="2048256"/>
                </a:lnTo>
                <a:close/>
              </a:path>
            </a:pathLst>
          </a:custGeom>
        </p:spPr>
        <p:txBody>
          <a:bodyPr wrap="square">
            <a:noAutofit/>
          </a:bodyPr>
          <a:lstStyle>
            <a:lvl1pPr algn="ctr">
              <a:defRPr sz="2000">
                <a:solidFill>
                  <a:schemeClr val="bg1"/>
                </a:solidFill>
              </a:defRPr>
            </a:lvl1pPr>
          </a:lstStyle>
          <a:p>
            <a:r>
              <a:rPr lang="en-US" dirty="0"/>
              <a:t>Click icon to insert picture</a:t>
            </a:r>
          </a:p>
        </p:txBody>
      </p:sp>
      <p:grpSp>
        <p:nvGrpSpPr>
          <p:cNvPr id="4" name="Group 3">
            <a:extLst>
              <a:ext uri="{FF2B5EF4-FFF2-40B4-BE49-F238E27FC236}">
                <a16:creationId xmlns:a16="http://schemas.microsoft.com/office/drawing/2014/main" id="{A1EA6F58-FA46-C921-5758-59234B148D4F}"/>
              </a:ext>
              <a:ext uri="{C183D7F6-B498-43B3-948B-1728B52AA6E4}">
                <adec:decorative xmlns:adec="http://schemas.microsoft.com/office/drawing/2017/decorative" val="1"/>
              </a:ext>
            </a:extLst>
          </p:cNvPr>
          <p:cNvGrpSpPr/>
          <p:nvPr userDrawn="1"/>
        </p:nvGrpSpPr>
        <p:grpSpPr>
          <a:xfrm>
            <a:off x="0" y="0"/>
            <a:ext cx="4069439" cy="4828833"/>
            <a:chOff x="0" y="0"/>
            <a:chExt cx="4069439" cy="4828833"/>
          </a:xfrm>
        </p:grpSpPr>
        <p:sp>
          <p:nvSpPr>
            <p:cNvPr id="7" name="Rectangle 6">
              <a:extLst>
                <a:ext uri="{FF2B5EF4-FFF2-40B4-BE49-F238E27FC236}">
                  <a16:creationId xmlns:a16="http://schemas.microsoft.com/office/drawing/2014/main" id="{06F989FA-6E7A-3A98-AF95-F2384308BD32}"/>
                </a:ext>
              </a:extLst>
            </p:cNvPr>
            <p:cNvSpPr>
              <a:spLocks/>
            </p:cNvSpPr>
            <p:nvPr userDrawn="1"/>
          </p:nvSpPr>
          <p:spPr>
            <a:xfrm rot="10800000" flipH="1">
              <a:off x="2026630" y="776431"/>
              <a:ext cx="2032942"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23">
              <a:extLst>
                <a:ext uri="{FF2B5EF4-FFF2-40B4-BE49-F238E27FC236}">
                  <a16:creationId xmlns:a16="http://schemas.microsoft.com/office/drawing/2014/main" id="{F0BAC8B3-F184-675F-DC5F-C48CE69D7622}"/>
                </a:ext>
              </a:extLst>
            </p:cNvPr>
            <p:cNvSpPr/>
            <p:nvPr userDrawn="1"/>
          </p:nvSpPr>
          <p:spPr>
            <a:xfrm rot="10800000">
              <a:off x="0" y="766136"/>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80B75A35-885A-CE38-4F65-95EF186B13D1}"/>
                </a:ext>
              </a:extLst>
            </p:cNvPr>
            <p:cNvSpPr/>
            <p:nvPr userDrawn="1"/>
          </p:nvSpPr>
          <p:spPr>
            <a:xfrm rot="10800000">
              <a:off x="1351" y="0"/>
              <a:ext cx="2029968" cy="77494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Graphic 12">
              <a:extLst>
                <a:ext uri="{FF2B5EF4-FFF2-40B4-BE49-F238E27FC236}">
                  <a16:creationId xmlns:a16="http://schemas.microsoft.com/office/drawing/2014/main" id="{4B488086-4998-410C-FCC8-29CA6288A79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039471" y="2798865"/>
              <a:ext cx="2029968" cy="2029968"/>
            </a:xfrm>
            <a:prstGeom prst="rect">
              <a:avLst/>
            </a:prstGeom>
          </p:spPr>
        </p:pic>
        <p:sp>
          <p:nvSpPr>
            <p:cNvPr id="41" name="Rectangle 40">
              <a:extLst>
                <a:ext uri="{FF2B5EF4-FFF2-40B4-BE49-F238E27FC236}">
                  <a16:creationId xmlns:a16="http://schemas.microsoft.com/office/drawing/2014/main" id="{26879019-2911-2F60-CC5B-25D1BE752B8D}"/>
                </a:ext>
              </a:extLst>
            </p:cNvPr>
            <p:cNvSpPr/>
            <p:nvPr userDrawn="1"/>
          </p:nvSpPr>
          <p:spPr>
            <a:xfrm rot="10800000">
              <a:off x="2029604" y="0"/>
              <a:ext cx="2029968" cy="7845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descr="A black and white striped pattern&#10;&#10;Description automatically generated with low confidence">
              <a:extLst>
                <a:ext uri="{FF2B5EF4-FFF2-40B4-BE49-F238E27FC236}">
                  <a16:creationId xmlns:a16="http://schemas.microsoft.com/office/drawing/2014/main" id="{CD1CD1B2-7EBC-96B6-A02D-7972C278746E}"/>
                </a:ext>
              </a:extLst>
            </p:cNvPr>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rot="10800000">
              <a:off x="2035948" y="788197"/>
              <a:ext cx="2019299" cy="999451"/>
            </a:xfrm>
            <a:prstGeom prst="rect">
              <a:avLst/>
            </a:prstGeom>
          </p:spPr>
        </p:pic>
      </p:grpSp>
    </p:spTree>
    <p:extLst>
      <p:ext uri="{BB962C8B-B14F-4D97-AF65-F5344CB8AC3E}">
        <p14:creationId xmlns:p14="http://schemas.microsoft.com/office/powerpoint/2010/main" val="1506966382"/>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60" userDrawn="1">
          <p15:clr>
            <a:srgbClr val="FBAE40"/>
          </p15:clr>
        </p15:guide>
        <p15:guide id="5" pos="7296"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 Subtitle + Picture ">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4833694" y="544285"/>
            <a:ext cx="6594768" cy="3445329"/>
          </a:xfrm>
        </p:spPr>
        <p:txBody>
          <a:bodyPr anchor="b">
            <a:normAutofit/>
          </a:bodyPr>
          <a:lstStyle>
            <a:lvl1pPr algn="l">
              <a:defRPr sz="4800" cap="all" baseline="0">
                <a:solidFill>
                  <a:schemeClr val="tx2"/>
                </a:solidFill>
              </a:defRPr>
            </a:lvl1pPr>
          </a:lstStyle>
          <a:p>
            <a:r>
              <a:rPr lang="en-US" dirty="0"/>
              <a:t>Click to add title</a:t>
            </a:r>
          </a:p>
        </p:txBody>
      </p:sp>
      <p:sp>
        <p:nvSpPr>
          <p:cNvPr id="3" name="Subtitle 2">
            <a:extLst>
              <a:ext uri="{FF2B5EF4-FFF2-40B4-BE49-F238E27FC236}">
                <a16:creationId xmlns:a16="http://schemas.microsoft.com/office/drawing/2014/main" id="{43D32955-BB06-40DE-A14A-2170FD41AD52}"/>
              </a:ext>
            </a:extLst>
          </p:cNvPr>
          <p:cNvSpPr>
            <a:spLocks noGrp="1"/>
          </p:cNvSpPr>
          <p:nvPr>
            <p:ph type="subTitle" idx="1" hasCustomPrompt="1"/>
          </p:nvPr>
        </p:nvSpPr>
        <p:spPr>
          <a:xfrm>
            <a:off x="4829789" y="4130045"/>
            <a:ext cx="6594768" cy="1951523"/>
          </a:xfrm>
        </p:spPr>
        <p:txBody>
          <a:bodyPr>
            <a:normAutofit/>
          </a:bodyPr>
          <a:lstStyle>
            <a:lvl1pPr marL="0" indent="0" algn="l">
              <a:lnSpc>
                <a:spcPct val="150000"/>
              </a:lnSpc>
              <a:spcBef>
                <a:spcPts val="0"/>
              </a:spcBef>
              <a:buNone/>
              <a:defRPr sz="2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grpSp>
        <p:nvGrpSpPr>
          <p:cNvPr id="4" name="Group 3">
            <a:extLst>
              <a:ext uri="{FF2B5EF4-FFF2-40B4-BE49-F238E27FC236}">
                <a16:creationId xmlns:a16="http://schemas.microsoft.com/office/drawing/2014/main" id="{C2A24CB0-5164-75CE-ED27-EF876C19C655}"/>
              </a:ext>
              <a:ext uri="{C183D7F6-B498-43B3-948B-1728B52AA6E4}">
                <adec:decorative xmlns:adec="http://schemas.microsoft.com/office/drawing/2017/decorative" val="1"/>
              </a:ext>
            </a:extLst>
          </p:cNvPr>
          <p:cNvGrpSpPr/>
          <p:nvPr userDrawn="1"/>
        </p:nvGrpSpPr>
        <p:grpSpPr>
          <a:xfrm>
            <a:off x="0" y="2029167"/>
            <a:ext cx="4069439" cy="4828833"/>
            <a:chOff x="0" y="2029167"/>
            <a:chExt cx="4069439" cy="4828833"/>
          </a:xfrm>
        </p:grpSpPr>
        <p:sp>
          <p:nvSpPr>
            <p:cNvPr id="7" name="Rectangle 6">
              <a:extLst>
                <a:ext uri="{FF2B5EF4-FFF2-40B4-BE49-F238E27FC236}">
                  <a16:creationId xmlns:a16="http://schemas.microsoft.com/office/drawing/2014/main" id="{06F989FA-6E7A-3A98-AF95-F2384308BD32}"/>
                </a:ext>
              </a:extLst>
            </p:cNvPr>
            <p:cNvSpPr/>
            <p:nvPr userDrawn="1"/>
          </p:nvSpPr>
          <p:spPr>
            <a:xfrm flipH="1">
              <a:off x="9867" y="4051601"/>
              <a:ext cx="2032942"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23">
              <a:extLst>
                <a:ext uri="{FF2B5EF4-FFF2-40B4-BE49-F238E27FC236}">
                  <a16:creationId xmlns:a16="http://schemas.microsoft.com/office/drawing/2014/main" id="{F0BAC8B3-F184-675F-DC5F-C48CE69D7622}"/>
                </a:ext>
              </a:extLst>
            </p:cNvPr>
            <p:cNvSpPr/>
            <p:nvPr userDrawn="1"/>
          </p:nvSpPr>
          <p:spPr>
            <a:xfrm>
              <a:off x="2039471" y="4061896"/>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80B75A35-885A-CE38-4F65-95EF186B13D1}"/>
                </a:ext>
              </a:extLst>
            </p:cNvPr>
            <p:cNvSpPr/>
            <p:nvPr userDrawn="1"/>
          </p:nvSpPr>
          <p:spPr>
            <a:xfrm>
              <a:off x="2038120" y="6083058"/>
              <a:ext cx="2029968" cy="77494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Graphic 12">
              <a:extLst>
                <a:ext uri="{FF2B5EF4-FFF2-40B4-BE49-F238E27FC236}">
                  <a16:creationId xmlns:a16="http://schemas.microsoft.com/office/drawing/2014/main" id="{4B488086-4998-410C-FCC8-29CA6288A79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0" y="2029167"/>
              <a:ext cx="2029968" cy="2029968"/>
            </a:xfrm>
            <a:prstGeom prst="rect">
              <a:avLst/>
            </a:prstGeom>
          </p:spPr>
        </p:pic>
        <p:grpSp>
          <p:nvGrpSpPr>
            <p:cNvPr id="19" name="Group 18">
              <a:extLst>
                <a:ext uri="{FF2B5EF4-FFF2-40B4-BE49-F238E27FC236}">
                  <a16:creationId xmlns:a16="http://schemas.microsoft.com/office/drawing/2014/main" id="{227BDAED-0D36-04AE-1A0C-E36977943C38}"/>
                </a:ext>
              </a:extLst>
            </p:cNvPr>
            <p:cNvGrpSpPr/>
            <p:nvPr userDrawn="1"/>
          </p:nvGrpSpPr>
          <p:grpSpPr>
            <a:xfrm>
              <a:off x="110109" y="4130046"/>
              <a:ext cx="1920240" cy="1920240"/>
              <a:chOff x="5361924" y="7472790"/>
              <a:chExt cx="1828800" cy="1828800"/>
            </a:xfrm>
          </p:grpSpPr>
          <p:grpSp>
            <p:nvGrpSpPr>
              <p:cNvPr id="20" name="Group 19">
                <a:extLst>
                  <a:ext uri="{FF2B5EF4-FFF2-40B4-BE49-F238E27FC236}">
                    <a16:creationId xmlns:a16="http://schemas.microsoft.com/office/drawing/2014/main" id="{DCF3798F-8E8C-7928-8347-8BC5B07B29F9}"/>
                  </a:ext>
                </a:extLst>
              </p:cNvPr>
              <p:cNvGrpSpPr/>
              <p:nvPr userDrawn="1"/>
            </p:nvGrpSpPr>
            <p:grpSpPr>
              <a:xfrm>
                <a:off x="5361924" y="7472790"/>
                <a:ext cx="1828800" cy="1828800"/>
                <a:chOff x="5361924" y="7472790"/>
                <a:chExt cx="1828800" cy="1828800"/>
              </a:xfrm>
            </p:grpSpPr>
            <p:grpSp>
              <p:nvGrpSpPr>
                <p:cNvPr id="22" name="Group 21">
                  <a:extLst>
                    <a:ext uri="{FF2B5EF4-FFF2-40B4-BE49-F238E27FC236}">
                      <a16:creationId xmlns:a16="http://schemas.microsoft.com/office/drawing/2014/main" id="{A488BF7D-B7D9-249A-4EC2-8A1F6311D1BD}"/>
                    </a:ext>
                  </a:extLst>
                </p:cNvPr>
                <p:cNvGrpSpPr/>
                <p:nvPr userDrawn="1"/>
              </p:nvGrpSpPr>
              <p:grpSpPr>
                <a:xfrm>
                  <a:off x="5361924" y="7472790"/>
                  <a:ext cx="1828800" cy="1828800"/>
                  <a:chOff x="5388428" y="7173291"/>
                  <a:chExt cx="1828800" cy="1828800"/>
                </a:xfrm>
              </p:grpSpPr>
              <p:grpSp>
                <p:nvGrpSpPr>
                  <p:cNvPr id="29" name="Group 28">
                    <a:extLst>
                      <a:ext uri="{FF2B5EF4-FFF2-40B4-BE49-F238E27FC236}">
                        <a16:creationId xmlns:a16="http://schemas.microsoft.com/office/drawing/2014/main" id="{C68EE8A4-53F3-EAAD-F43C-1F73C11BCE4C}"/>
                      </a:ext>
                    </a:extLst>
                  </p:cNvPr>
                  <p:cNvGrpSpPr/>
                  <p:nvPr userDrawn="1"/>
                </p:nvGrpSpPr>
                <p:grpSpPr>
                  <a:xfrm>
                    <a:off x="5388428" y="7173291"/>
                    <a:ext cx="1828800" cy="1828800"/>
                    <a:chOff x="5388428" y="7173291"/>
                    <a:chExt cx="1828800" cy="1828800"/>
                  </a:xfrm>
                </p:grpSpPr>
                <p:grpSp>
                  <p:nvGrpSpPr>
                    <p:cNvPr id="31" name="Group 30">
                      <a:extLst>
                        <a:ext uri="{FF2B5EF4-FFF2-40B4-BE49-F238E27FC236}">
                          <a16:creationId xmlns:a16="http://schemas.microsoft.com/office/drawing/2014/main" id="{806ABFB8-B814-19D4-3D47-A20F5AE8785F}"/>
                        </a:ext>
                      </a:extLst>
                    </p:cNvPr>
                    <p:cNvGrpSpPr/>
                    <p:nvPr userDrawn="1"/>
                  </p:nvGrpSpPr>
                  <p:grpSpPr>
                    <a:xfrm>
                      <a:off x="5388428" y="7173291"/>
                      <a:ext cx="1828800" cy="1828800"/>
                      <a:chOff x="5579044" y="7049770"/>
                      <a:chExt cx="1828800" cy="1828800"/>
                    </a:xfrm>
                  </p:grpSpPr>
                  <p:grpSp>
                    <p:nvGrpSpPr>
                      <p:cNvPr id="33" name="Group 32">
                        <a:extLst>
                          <a:ext uri="{FF2B5EF4-FFF2-40B4-BE49-F238E27FC236}">
                            <a16:creationId xmlns:a16="http://schemas.microsoft.com/office/drawing/2014/main" id="{992340A8-8A61-1791-D56D-37F56A662FEC}"/>
                          </a:ext>
                        </a:extLst>
                      </p:cNvPr>
                      <p:cNvGrpSpPr/>
                      <p:nvPr userDrawn="1"/>
                    </p:nvGrpSpPr>
                    <p:grpSpPr>
                      <a:xfrm>
                        <a:off x="5579044" y="7049770"/>
                        <a:ext cx="1828800" cy="1828800"/>
                        <a:chOff x="5579044" y="7049770"/>
                        <a:chExt cx="1828800" cy="1828800"/>
                      </a:xfrm>
                    </p:grpSpPr>
                    <p:grpSp>
                      <p:nvGrpSpPr>
                        <p:cNvPr id="35" name="Group 34">
                          <a:extLst>
                            <a:ext uri="{FF2B5EF4-FFF2-40B4-BE49-F238E27FC236}">
                              <a16:creationId xmlns:a16="http://schemas.microsoft.com/office/drawing/2014/main" id="{CD482B6F-4CF8-CEB3-7478-EB1A76DCF567}"/>
                            </a:ext>
                          </a:extLst>
                        </p:cNvPr>
                        <p:cNvGrpSpPr/>
                        <p:nvPr userDrawn="1"/>
                      </p:nvGrpSpPr>
                      <p:grpSpPr>
                        <a:xfrm>
                          <a:off x="5579044" y="7049770"/>
                          <a:ext cx="1828800" cy="1828800"/>
                          <a:chOff x="5579044" y="7049770"/>
                          <a:chExt cx="1828800" cy="1828800"/>
                        </a:xfrm>
                      </p:grpSpPr>
                      <p:grpSp>
                        <p:nvGrpSpPr>
                          <p:cNvPr id="37" name="Group 36">
                            <a:extLst>
                              <a:ext uri="{FF2B5EF4-FFF2-40B4-BE49-F238E27FC236}">
                                <a16:creationId xmlns:a16="http://schemas.microsoft.com/office/drawing/2014/main" id="{48DB94FE-59B9-2EAD-D619-84D732CEACD3}"/>
                              </a:ext>
                            </a:extLst>
                          </p:cNvPr>
                          <p:cNvGrpSpPr/>
                          <p:nvPr userDrawn="1"/>
                        </p:nvGrpSpPr>
                        <p:grpSpPr>
                          <a:xfrm>
                            <a:off x="5579044" y="7049770"/>
                            <a:ext cx="1828800" cy="1828800"/>
                            <a:chOff x="5579044" y="7049770"/>
                            <a:chExt cx="1828800" cy="1828800"/>
                          </a:xfrm>
                        </p:grpSpPr>
                        <p:sp>
                          <p:nvSpPr>
                            <p:cNvPr id="39" name="Oval 38">
                              <a:extLst>
                                <a:ext uri="{FF2B5EF4-FFF2-40B4-BE49-F238E27FC236}">
                                  <a16:creationId xmlns:a16="http://schemas.microsoft.com/office/drawing/2014/main" id="{E9EB6EED-2663-2442-C484-EF27395DCEBC}"/>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0" name="Oval 39">
                              <a:extLst>
                                <a:ext uri="{FF2B5EF4-FFF2-40B4-BE49-F238E27FC236}">
                                  <a16:creationId xmlns:a16="http://schemas.microsoft.com/office/drawing/2014/main" id="{E5978766-DE51-5FF5-41BE-B1007C37165E}"/>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8" name="Oval 37">
                            <a:extLst>
                              <a:ext uri="{FF2B5EF4-FFF2-40B4-BE49-F238E27FC236}">
                                <a16:creationId xmlns:a16="http://schemas.microsoft.com/office/drawing/2014/main" id="{749B68DA-C119-6301-085A-2E7F3F7E3CB1}"/>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6" name="Oval 35">
                          <a:extLst>
                            <a:ext uri="{FF2B5EF4-FFF2-40B4-BE49-F238E27FC236}">
                              <a16:creationId xmlns:a16="http://schemas.microsoft.com/office/drawing/2014/main" id="{D753957E-F4A5-E4CA-B8B3-F6AE73F159F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4" name="Oval 33">
                        <a:extLst>
                          <a:ext uri="{FF2B5EF4-FFF2-40B4-BE49-F238E27FC236}">
                            <a16:creationId xmlns:a16="http://schemas.microsoft.com/office/drawing/2014/main" id="{3C4F46AE-42C2-9E3D-D294-F9297389D110}"/>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2" name="Oval 31">
                      <a:extLst>
                        <a:ext uri="{FF2B5EF4-FFF2-40B4-BE49-F238E27FC236}">
                          <a16:creationId xmlns:a16="http://schemas.microsoft.com/office/drawing/2014/main" id="{42376F25-4466-0F15-CD2F-B821AC9CCE5C}"/>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0" name="Oval 29">
                    <a:extLst>
                      <a:ext uri="{FF2B5EF4-FFF2-40B4-BE49-F238E27FC236}">
                        <a16:creationId xmlns:a16="http://schemas.microsoft.com/office/drawing/2014/main" id="{BBC988D2-4FFC-612A-DD91-A41B6194EF6C}"/>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24" name="Oval 23">
                  <a:extLst>
                    <a:ext uri="{FF2B5EF4-FFF2-40B4-BE49-F238E27FC236}">
                      <a16:creationId xmlns:a16="http://schemas.microsoft.com/office/drawing/2014/main" id="{53690E8A-1D3D-3D5D-932E-D2A2CFE5BDAB}"/>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5" name="Oval 24">
                  <a:extLst>
                    <a:ext uri="{FF2B5EF4-FFF2-40B4-BE49-F238E27FC236}">
                      <a16:creationId xmlns:a16="http://schemas.microsoft.com/office/drawing/2014/main" id="{1AE08D7C-4190-C00C-19F0-BEC1F608B97A}"/>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6" name="Oval 25">
                  <a:extLst>
                    <a:ext uri="{FF2B5EF4-FFF2-40B4-BE49-F238E27FC236}">
                      <a16:creationId xmlns:a16="http://schemas.microsoft.com/office/drawing/2014/main" id="{7B3E9873-3672-0001-60F1-6068B67A6DFE}"/>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7" name="Oval 26">
                  <a:extLst>
                    <a:ext uri="{FF2B5EF4-FFF2-40B4-BE49-F238E27FC236}">
                      <a16:creationId xmlns:a16="http://schemas.microsoft.com/office/drawing/2014/main" id="{4CD85BCE-3B9E-234C-4D1D-EC1A6A57D298}"/>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8" name="Oval 27">
                  <a:extLst>
                    <a:ext uri="{FF2B5EF4-FFF2-40B4-BE49-F238E27FC236}">
                      <a16:creationId xmlns:a16="http://schemas.microsoft.com/office/drawing/2014/main" id="{5CC66A2F-CBBE-220E-5ECB-528B8EE34F83}"/>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21" name="Oval 20">
                <a:extLst>
                  <a:ext uri="{FF2B5EF4-FFF2-40B4-BE49-F238E27FC236}">
                    <a16:creationId xmlns:a16="http://schemas.microsoft.com/office/drawing/2014/main" id="{B7B0A7FC-B497-31A6-1F93-414F96AF4C47}"/>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1" name="Rectangle 40">
              <a:extLst>
                <a:ext uri="{FF2B5EF4-FFF2-40B4-BE49-F238E27FC236}">
                  <a16:creationId xmlns:a16="http://schemas.microsoft.com/office/drawing/2014/main" id="{26879019-2911-2F60-CC5B-25D1BE752B8D}"/>
                </a:ext>
              </a:extLst>
            </p:cNvPr>
            <p:cNvSpPr/>
            <p:nvPr userDrawn="1"/>
          </p:nvSpPr>
          <p:spPr>
            <a:xfrm>
              <a:off x="9867" y="6073440"/>
              <a:ext cx="2029968" cy="7845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Freeform: Shape 41">
              <a:extLst>
                <a:ext uri="{FF2B5EF4-FFF2-40B4-BE49-F238E27FC236}">
                  <a16:creationId xmlns:a16="http://schemas.microsoft.com/office/drawing/2014/main" id="{8CCEA94B-F499-5FCA-D063-7FD71F10F95B}"/>
                </a:ext>
              </a:extLst>
            </p:cNvPr>
            <p:cNvSpPr/>
            <p:nvPr userDrawn="1"/>
          </p:nvSpPr>
          <p:spPr>
            <a:xfrm>
              <a:off x="9867" y="4051601"/>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63" name="Picture Placeholder 62">
            <a:extLst>
              <a:ext uri="{FF2B5EF4-FFF2-40B4-BE49-F238E27FC236}">
                <a16:creationId xmlns:a16="http://schemas.microsoft.com/office/drawing/2014/main" id="{A461CB72-9777-50F4-94EC-91A4EE864A4A}"/>
              </a:ext>
            </a:extLst>
          </p:cNvPr>
          <p:cNvSpPr>
            <a:spLocks noGrp="1"/>
          </p:cNvSpPr>
          <p:nvPr>
            <p:ph type="pic" sz="quarter" idx="13" hasCustomPrompt="1"/>
          </p:nvPr>
        </p:nvSpPr>
        <p:spPr>
          <a:xfrm>
            <a:off x="0" y="-1"/>
            <a:ext cx="4076118" cy="6096678"/>
          </a:xfrm>
          <a:custGeom>
            <a:avLst/>
            <a:gdLst>
              <a:gd name="connsiteX0" fmla="*/ 0 w 4076118"/>
              <a:gd name="connsiteY0" fmla="*/ 0 h 6096678"/>
              <a:gd name="connsiteX1" fmla="*/ 4076118 w 4076118"/>
              <a:gd name="connsiteY1" fmla="*/ 0 h 6096678"/>
              <a:gd name="connsiteX2" fmla="*/ 4076118 w 4076118"/>
              <a:gd name="connsiteY2" fmla="*/ 2038351 h 6096678"/>
              <a:gd name="connsiteX3" fmla="*/ 4076118 w 4076118"/>
              <a:gd name="connsiteY3" fmla="*/ 2048256 h 6096678"/>
              <a:gd name="connsiteX4" fmla="*/ 4076118 w 4076118"/>
              <a:gd name="connsiteY4" fmla="*/ 6096678 h 6096678"/>
              <a:gd name="connsiteX5" fmla="*/ 27696 w 4076118"/>
              <a:gd name="connsiteY5" fmla="*/ 2048256 h 6096678"/>
              <a:gd name="connsiteX6" fmla="*/ 0 w 4076118"/>
              <a:gd name="connsiteY6" fmla="*/ 2048256 h 6096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76118" h="6096678">
                <a:moveTo>
                  <a:pt x="0" y="0"/>
                </a:moveTo>
                <a:lnTo>
                  <a:pt x="4076118" y="0"/>
                </a:lnTo>
                <a:lnTo>
                  <a:pt x="4076118" y="2038351"/>
                </a:lnTo>
                <a:lnTo>
                  <a:pt x="4076118" y="2048256"/>
                </a:lnTo>
                <a:lnTo>
                  <a:pt x="4076118" y="6096678"/>
                </a:lnTo>
                <a:lnTo>
                  <a:pt x="27696" y="2048256"/>
                </a:lnTo>
                <a:lnTo>
                  <a:pt x="0" y="2048256"/>
                </a:lnTo>
                <a:close/>
              </a:path>
            </a:pathLst>
          </a:custGeom>
        </p:spPr>
        <p:txBody>
          <a:bodyPr wrap="square">
            <a:noAutofit/>
          </a:bodyPr>
          <a:lstStyle>
            <a:lvl1pPr marL="0" indent="0" algn="ctr">
              <a:buNone/>
              <a:defRPr sz="2000">
                <a:solidFill>
                  <a:schemeClr val="bg1"/>
                </a:solidFill>
              </a:defRPr>
            </a:lvl1pPr>
          </a:lstStyle>
          <a:p>
            <a:r>
              <a:rPr lang="en-US" dirty="0"/>
              <a:t>Click icon to insert picture</a:t>
            </a:r>
          </a:p>
        </p:txBody>
      </p:sp>
    </p:spTree>
    <p:extLst>
      <p:ext uri="{BB962C8B-B14F-4D97-AF65-F5344CB8AC3E}">
        <p14:creationId xmlns:p14="http://schemas.microsoft.com/office/powerpoint/2010/main" val="17235676"/>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60" userDrawn="1">
          <p15:clr>
            <a:srgbClr val="FBAE40"/>
          </p15:clr>
        </p15:guide>
        <p15:guide id="5" pos="7296"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1">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762001" y="896112"/>
            <a:ext cx="6589150" cy="1988706"/>
          </a:xfrm>
        </p:spPr>
        <p:txBody>
          <a:bodyPr anchor="t" anchorCtr="0"/>
          <a:lstStyle>
            <a:lvl1pPr>
              <a:defRPr cap="all" baseline="0">
                <a:solidFill>
                  <a:schemeClr val="tx2"/>
                </a:solidFill>
              </a:defRPr>
            </a:lvl1pPr>
          </a:lstStyle>
          <a:p>
            <a:r>
              <a:rPr lang="en-US" dirty="0"/>
              <a:t>CLICK TO ADD TITLE</a:t>
            </a:r>
          </a:p>
        </p:txBody>
      </p:sp>
      <p:grpSp>
        <p:nvGrpSpPr>
          <p:cNvPr id="3" name="Group 2">
            <a:extLst>
              <a:ext uri="{FF2B5EF4-FFF2-40B4-BE49-F238E27FC236}">
                <a16:creationId xmlns:a16="http://schemas.microsoft.com/office/drawing/2014/main" id="{C8EF03D4-C3B7-918C-FF43-0A9C106ACA0F}"/>
              </a:ext>
              <a:ext uri="{C183D7F6-B498-43B3-948B-1728B52AA6E4}">
                <adec:decorative xmlns:adec="http://schemas.microsoft.com/office/drawing/2017/decorative" val="1"/>
              </a:ext>
            </a:extLst>
          </p:cNvPr>
          <p:cNvGrpSpPr/>
          <p:nvPr userDrawn="1"/>
        </p:nvGrpSpPr>
        <p:grpSpPr>
          <a:xfrm>
            <a:off x="8127476" y="-9144"/>
            <a:ext cx="4069095" cy="6867144"/>
            <a:chOff x="8127476" y="-9144"/>
            <a:chExt cx="4069095" cy="6867144"/>
          </a:xfrm>
        </p:grpSpPr>
        <p:sp>
          <p:nvSpPr>
            <p:cNvPr id="11" name="Rectangle 10">
              <a:extLst>
                <a:ext uri="{FF2B5EF4-FFF2-40B4-BE49-F238E27FC236}">
                  <a16:creationId xmlns:a16="http://schemas.microsoft.com/office/drawing/2014/main" id="{4FADCD25-4CC2-4A9A-B033-132F3DA6D2F5}"/>
                </a:ext>
              </a:extLst>
            </p:cNvPr>
            <p:cNvSpPr/>
            <p:nvPr userDrawn="1"/>
          </p:nvSpPr>
          <p:spPr>
            <a:xfrm>
              <a:off x="10162032" y="2014436"/>
              <a:ext cx="2029968"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23">
              <a:extLst>
                <a:ext uri="{FF2B5EF4-FFF2-40B4-BE49-F238E27FC236}">
                  <a16:creationId xmlns:a16="http://schemas.microsoft.com/office/drawing/2014/main" id="{D2F68DA8-1D58-42B0-A2C9-046E92884BC1}"/>
                </a:ext>
              </a:extLst>
            </p:cNvPr>
            <p:cNvSpPr/>
            <p:nvPr userDrawn="1"/>
          </p:nvSpPr>
          <p:spPr>
            <a:xfrm rot="5400000">
              <a:off x="10160492" y="2024569"/>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9DB232A4-4F4E-48E9-9E61-BE51F716635C}"/>
                </a:ext>
              </a:extLst>
            </p:cNvPr>
            <p:cNvSpPr/>
            <p:nvPr userDrawn="1"/>
          </p:nvSpPr>
          <p:spPr>
            <a:xfrm>
              <a:off x="10162032" y="0"/>
              <a:ext cx="2029968" cy="202996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Graphic 7">
              <a:extLst>
                <a:ext uri="{FF2B5EF4-FFF2-40B4-BE49-F238E27FC236}">
                  <a16:creationId xmlns:a16="http://schemas.microsoft.com/office/drawing/2014/main" id="{4CB66576-218C-4236-B125-DD7B03A7848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10162032" y="0"/>
              <a:ext cx="2029968" cy="2029968"/>
            </a:xfrm>
            <a:prstGeom prst="rect">
              <a:avLst/>
            </a:prstGeom>
          </p:spPr>
        </p:pic>
        <p:sp>
          <p:nvSpPr>
            <p:cNvPr id="7" name="Rectangle 6">
              <a:extLst>
                <a:ext uri="{FF2B5EF4-FFF2-40B4-BE49-F238E27FC236}">
                  <a16:creationId xmlns:a16="http://schemas.microsoft.com/office/drawing/2014/main" id="{E557D1F3-8C55-47FE-B39A-86D30F8FFEA1}"/>
                </a:ext>
              </a:extLst>
            </p:cNvPr>
            <p:cNvSpPr/>
            <p:nvPr userDrawn="1"/>
          </p:nvSpPr>
          <p:spPr>
            <a:xfrm>
              <a:off x="8139364" y="-7084"/>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F4EB6F2E-2621-4EB5-A04D-906FD08CED87}"/>
                </a:ext>
              </a:extLst>
            </p:cNvPr>
            <p:cNvSpPr/>
            <p:nvPr userDrawn="1"/>
          </p:nvSpPr>
          <p:spPr>
            <a:xfrm flipH="1">
              <a:off x="8127476" y="4807776"/>
              <a:ext cx="2032942"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9CC28908-2548-441C-BE9D-8728E1FC84C0}"/>
                </a:ext>
              </a:extLst>
            </p:cNvPr>
            <p:cNvSpPr/>
            <p:nvPr userDrawn="1"/>
          </p:nvSpPr>
          <p:spPr>
            <a:xfrm>
              <a:off x="10160492" y="4041539"/>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5" name="Picture 34" descr="A black and white striped pattern&#10;&#10;Description automatically generated with low confidence">
              <a:extLst>
                <a:ext uri="{FF2B5EF4-FFF2-40B4-BE49-F238E27FC236}">
                  <a16:creationId xmlns:a16="http://schemas.microsoft.com/office/drawing/2014/main" id="{731DC170-FB16-45F8-B62C-DCAB2B9AC310}"/>
                </a:ext>
              </a:extLst>
            </p:cNvPr>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a:off x="10177272" y="5079562"/>
              <a:ext cx="2019299" cy="999451"/>
            </a:xfrm>
            <a:prstGeom prst="rect">
              <a:avLst/>
            </a:prstGeom>
          </p:spPr>
        </p:pic>
        <p:pic>
          <p:nvPicPr>
            <p:cNvPr id="36" name="Graphic 35">
              <a:extLst>
                <a:ext uri="{FF2B5EF4-FFF2-40B4-BE49-F238E27FC236}">
                  <a16:creationId xmlns:a16="http://schemas.microsoft.com/office/drawing/2014/main" id="{6529D2A7-ABB3-4E2D-88CA-F813997011F5}"/>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rot="10800000">
              <a:off x="8139640" y="-9144"/>
              <a:ext cx="2029968" cy="2029968"/>
            </a:xfrm>
            <a:prstGeom prst="rect">
              <a:avLst/>
            </a:prstGeom>
          </p:spPr>
        </p:pic>
        <p:sp>
          <p:nvSpPr>
            <p:cNvPr id="37" name="Rectangle 36">
              <a:extLst>
                <a:ext uri="{FF2B5EF4-FFF2-40B4-BE49-F238E27FC236}">
                  <a16:creationId xmlns:a16="http://schemas.microsoft.com/office/drawing/2014/main" id="{CDB6750E-735F-4906-8BCA-E0BD4F029617}"/>
                </a:ext>
              </a:extLst>
            </p:cNvPr>
            <p:cNvSpPr/>
            <p:nvPr userDrawn="1"/>
          </p:nvSpPr>
          <p:spPr>
            <a:xfrm>
              <a:off x="10158984" y="6016751"/>
              <a:ext cx="2029968" cy="84124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8" name="Graphic 37">
              <a:extLst>
                <a:ext uri="{FF2B5EF4-FFF2-40B4-BE49-F238E27FC236}">
                  <a16:creationId xmlns:a16="http://schemas.microsoft.com/office/drawing/2014/main" id="{051ECE99-ACA6-46AF-98D5-81FBD3F834A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131156" y="4828032"/>
              <a:ext cx="2029968" cy="2029968"/>
            </a:xfrm>
            <a:prstGeom prst="rect">
              <a:avLst/>
            </a:prstGeom>
          </p:spPr>
        </p:pic>
        <p:grpSp>
          <p:nvGrpSpPr>
            <p:cNvPr id="40" name="Group 39">
              <a:extLst>
                <a:ext uri="{FF2B5EF4-FFF2-40B4-BE49-F238E27FC236}">
                  <a16:creationId xmlns:a16="http://schemas.microsoft.com/office/drawing/2014/main" id="{3A847BA4-24DF-47BE-BE28-02415C2A2D3C}"/>
                </a:ext>
              </a:extLst>
            </p:cNvPr>
            <p:cNvGrpSpPr/>
            <p:nvPr userDrawn="1"/>
          </p:nvGrpSpPr>
          <p:grpSpPr>
            <a:xfrm>
              <a:off x="8227718" y="2092719"/>
              <a:ext cx="1920240" cy="1920240"/>
              <a:chOff x="5361924" y="7472790"/>
              <a:chExt cx="1828800" cy="1828800"/>
            </a:xfrm>
          </p:grpSpPr>
          <p:grpSp>
            <p:nvGrpSpPr>
              <p:cNvPr id="41" name="Group 40">
                <a:extLst>
                  <a:ext uri="{FF2B5EF4-FFF2-40B4-BE49-F238E27FC236}">
                    <a16:creationId xmlns:a16="http://schemas.microsoft.com/office/drawing/2014/main" id="{882CC485-8A14-4767-80E8-8FB0A9991D20}"/>
                  </a:ext>
                </a:extLst>
              </p:cNvPr>
              <p:cNvGrpSpPr/>
              <p:nvPr userDrawn="1"/>
            </p:nvGrpSpPr>
            <p:grpSpPr>
              <a:xfrm>
                <a:off x="5361924" y="7472790"/>
                <a:ext cx="1828800" cy="1828800"/>
                <a:chOff x="5361924" y="7472790"/>
                <a:chExt cx="1828800" cy="1828800"/>
              </a:xfrm>
            </p:grpSpPr>
            <p:grpSp>
              <p:nvGrpSpPr>
                <p:cNvPr id="43" name="Group 42">
                  <a:extLst>
                    <a:ext uri="{FF2B5EF4-FFF2-40B4-BE49-F238E27FC236}">
                      <a16:creationId xmlns:a16="http://schemas.microsoft.com/office/drawing/2014/main" id="{E119FAB2-4AF3-4EC9-98C6-E69760D02810}"/>
                    </a:ext>
                  </a:extLst>
                </p:cNvPr>
                <p:cNvGrpSpPr/>
                <p:nvPr userDrawn="1"/>
              </p:nvGrpSpPr>
              <p:grpSpPr>
                <a:xfrm>
                  <a:off x="5361924" y="7472790"/>
                  <a:ext cx="1828800" cy="1828800"/>
                  <a:chOff x="5388428" y="7173291"/>
                  <a:chExt cx="1828800" cy="1828800"/>
                </a:xfrm>
              </p:grpSpPr>
              <p:grpSp>
                <p:nvGrpSpPr>
                  <p:cNvPr id="49" name="Group 48">
                    <a:extLst>
                      <a:ext uri="{FF2B5EF4-FFF2-40B4-BE49-F238E27FC236}">
                        <a16:creationId xmlns:a16="http://schemas.microsoft.com/office/drawing/2014/main" id="{E2A21525-E952-4F39-A9B2-2CA7C5B14B85}"/>
                      </a:ext>
                    </a:extLst>
                  </p:cNvPr>
                  <p:cNvGrpSpPr/>
                  <p:nvPr userDrawn="1"/>
                </p:nvGrpSpPr>
                <p:grpSpPr>
                  <a:xfrm>
                    <a:off x="5388428" y="7173291"/>
                    <a:ext cx="1828800" cy="1828800"/>
                    <a:chOff x="5388428" y="7173291"/>
                    <a:chExt cx="1828800" cy="1828800"/>
                  </a:xfrm>
                </p:grpSpPr>
                <p:grpSp>
                  <p:nvGrpSpPr>
                    <p:cNvPr id="51" name="Group 50">
                      <a:extLst>
                        <a:ext uri="{FF2B5EF4-FFF2-40B4-BE49-F238E27FC236}">
                          <a16:creationId xmlns:a16="http://schemas.microsoft.com/office/drawing/2014/main" id="{53BFFD34-0142-4185-8790-1D792CB2F5DD}"/>
                        </a:ext>
                      </a:extLst>
                    </p:cNvPr>
                    <p:cNvGrpSpPr/>
                    <p:nvPr userDrawn="1"/>
                  </p:nvGrpSpPr>
                  <p:grpSpPr>
                    <a:xfrm>
                      <a:off x="5388428" y="7173291"/>
                      <a:ext cx="1828800" cy="1828800"/>
                      <a:chOff x="5579044" y="7049770"/>
                      <a:chExt cx="1828800" cy="1828800"/>
                    </a:xfrm>
                  </p:grpSpPr>
                  <p:grpSp>
                    <p:nvGrpSpPr>
                      <p:cNvPr id="53" name="Group 52">
                        <a:extLst>
                          <a:ext uri="{FF2B5EF4-FFF2-40B4-BE49-F238E27FC236}">
                            <a16:creationId xmlns:a16="http://schemas.microsoft.com/office/drawing/2014/main" id="{00D3FC75-8C07-4B5B-A025-3CCC5DC458DA}"/>
                          </a:ext>
                        </a:extLst>
                      </p:cNvPr>
                      <p:cNvGrpSpPr/>
                      <p:nvPr userDrawn="1"/>
                    </p:nvGrpSpPr>
                    <p:grpSpPr>
                      <a:xfrm>
                        <a:off x="5579044" y="7049770"/>
                        <a:ext cx="1828800" cy="1828800"/>
                        <a:chOff x="5579044" y="7049770"/>
                        <a:chExt cx="1828800" cy="1828800"/>
                      </a:xfrm>
                    </p:grpSpPr>
                    <p:grpSp>
                      <p:nvGrpSpPr>
                        <p:cNvPr id="55" name="Group 54">
                          <a:extLst>
                            <a:ext uri="{FF2B5EF4-FFF2-40B4-BE49-F238E27FC236}">
                              <a16:creationId xmlns:a16="http://schemas.microsoft.com/office/drawing/2014/main" id="{393D2F91-0E6A-4541-843C-1FC0CC2A024A}"/>
                            </a:ext>
                          </a:extLst>
                        </p:cNvPr>
                        <p:cNvGrpSpPr/>
                        <p:nvPr userDrawn="1"/>
                      </p:nvGrpSpPr>
                      <p:grpSpPr>
                        <a:xfrm>
                          <a:off x="5579044" y="7049770"/>
                          <a:ext cx="1828800" cy="1828800"/>
                          <a:chOff x="5579044" y="7049770"/>
                          <a:chExt cx="1828800" cy="1828800"/>
                        </a:xfrm>
                      </p:grpSpPr>
                      <p:grpSp>
                        <p:nvGrpSpPr>
                          <p:cNvPr id="57" name="Group 56">
                            <a:extLst>
                              <a:ext uri="{FF2B5EF4-FFF2-40B4-BE49-F238E27FC236}">
                                <a16:creationId xmlns:a16="http://schemas.microsoft.com/office/drawing/2014/main" id="{7C9F80E2-6A88-44DC-B048-7178CAA61DAF}"/>
                              </a:ext>
                            </a:extLst>
                          </p:cNvPr>
                          <p:cNvGrpSpPr/>
                          <p:nvPr userDrawn="1"/>
                        </p:nvGrpSpPr>
                        <p:grpSpPr>
                          <a:xfrm>
                            <a:off x="5579044" y="7049770"/>
                            <a:ext cx="1828800" cy="1828800"/>
                            <a:chOff x="5579044" y="7049770"/>
                            <a:chExt cx="1828800" cy="1828800"/>
                          </a:xfrm>
                        </p:grpSpPr>
                        <p:sp>
                          <p:nvSpPr>
                            <p:cNvPr id="59" name="Oval 58">
                              <a:extLst>
                                <a:ext uri="{FF2B5EF4-FFF2-40B4-BE49-F238E27FC236}">
                                  <a16:creationId xmlns:a16="http://schemas.microsoft.com/office/drawing/2014/main" id="{1D9D5420-70BE-477D-A17F-A86F19AD3FAC}"/>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60" name="Oval 59">
                              <a:extLst>
                                <a:ext uri="{FF2B5EF4-FFF2-40B4-BE49-F238E27FC236}">
                                  <a16:creationId xmlns:a16="http://schemas.microsoft.com/office/drawing/2014/main" id="{0BBACECF-9AE7-40B5-90D0-AE2CF1FBE0BD}"/>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8" name="Oval 57">
                            <a:extLst>
                              <a:ext uri="{FF2B5EF4-FFF2-40B4-BE49-F238E27FC236}">
                                <a16:creationId xmlns:a16="http://schemas.microsoft.com/office/drawing/2014/main" id="{1A76BEA0-888E-41CD-9B30-B128A39F781E}"/>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6" name="Oval 55">
                          <a:extLst>
                            <a:ext uri="{FF2B5EF4-FFF2-40B4-BE49-F238E27FC236}">
                              <a16:creationId xmlns:a16="http://schemas.microsoft.com/office/drawing/2014/main" id="{2EA36045-2F1D-402B-A951-B9957D5C145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4" name="Oval 53">
                        <a:extLst>
                          <a:ext uri="{FF2B5EF4-FFF2-40B4-BE49-F238E27FC236}">
                            <a16:creationId xmlns:a16="http://schemas.microsoft.com/office/drawing/2014/main" id="{AAF58CB3-363E-4156-8148-52E0B9CB634A}"/>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2" name="Oval 51">
                      <a:extLst>
                        <a:ext uri="{FF2B5EF4-FFF2-40B4-BE49-F238E27FC236}">
                          <a16:creationId xmlns:a16="http://schemas.microsoft.com/office/drawing/2014/main" id="{BDC4E05B-A602-483A-B19B-B907358D4629}"/>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0" name="Oval 49">
                    <a:extLst>
                      <a:ext uri="{FF2B5EF4-FFF2-40B4-BE49-F238E27FC236}">
                        <a16:creationId xmlns:a16="http://schemas.microsoft.com/office/drawing/2014/main" id="{55AC54D8-2C27-49A7-B1CE-C865E629499E}"/>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4" name="Oval 43">
                  <a:extLst>
                    <a:ext uri="{FF2B5EF4-FFF2-40B4-BE49-F238E27FC236}">
                      <a16:creationId xmlns:a16="http://schemas.microsoft.com/office/drawing/2014/main" id="{C9753262-9BA1-4716-B4B5-AAFE232A72A2}"/>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5" name="Oval 44">
                  <a:extLst>
                    <a:ext uri="{FF2B5EF4-FFF2-40B4-BE49-F238E27FC236}">
                      <a16:creationId xmlns:a16="http://schemas.microsoft.com/office/drawing/2014/main" id="{5B2AD932-98DF-4DA1-B19E-E38A4DD270F0}"/>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6" name="Oval 45">
                  <a:extLst>
                    <a:ext uri="{FF2B5EF4-FFF2-40B4-BE49-F238E27FC236}">
                      <a16:creationId xmlns:a16="http://schemas.microsoft.com/office/drawing/2014/main" id="{DE13C879-BB42-4F2C-9413-A1322DE58809}"/>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7" name="Oval 46">
                  <a:extLst>
                    <a:ext uri="{FF2B5EF4-FFF2-40B4-BE49-F238E27FC236}">
                      <a16:creationId xmlns:a16="http://schemas.microsoft.com/office/drawing/2014/main" id="{28B4D2F2-9DD5-4B23-A2F2-7DBEE9E61F6C}"/>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8" name="Oval 47">
                  <a:extLst>
                    <a:ext uri="{FF2B5EF4-FFF2-40B4-BE49-F238E27FC236}">
                      <a16:creationId xmlns:a16="http://schemas.microsoft.com/office/drawing/2014/main" id="{C1A2F663-A8A7-4337-9C39-489B4C457111}"/>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2" name="Oval 41">
                <a:extLst>
                  <a:ext uri="{FF2B5EF4-FFF2-40B4-BE49-F238E27FC236}">
                    <a16:creationId xmlns:a16="http://schemas.microsoft.com/office/drawing/2014/main" id="{1609761D-150A-4DE0-9604-CC3953C108D0}"/>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61" name="Rectangle 60">
              <a:extLst>
                <a:ext uri="{FF2B5EF4-FFF2-40B4-BE49-F238E27FC236}">
                  <a16:creationId xmlns:a16="http://schemas.microsoft.com/office/drawing/2014/main" id="{D1189D1C-85ED-4EF1-A384-7C4590ED50FD}"/>
                </a:ext>
              </a:extLst>
            </p:cNvPr>
            <p:cNvSpPr/>
            <p:nvPr userDrawn="1"/>
          </p:nvSpPr>
          <p:spPr>
            <a:xfrm>
              <a:off x="8138160" y="4045868"/>
              <a:ext cx="2029968" cy="82296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Freeform: Shape 61">
              <a:extLst>
                <a:ext uri="{FF2B5EF4-FFF2-40B4-BE49-F238E27FC236}">
                  <a16:creationId xmlns:a16="http://schemas.microsoft.com/office/drawing/2014/main" id="{445306C5-E470-4A93-9C9F-5D066F760D16}"/>
                </a:ext>
              </a:extLst>
            </p:cNvPr>
            <p:cNvSpPr/>
            <p:nvPr userDrawn="1"/>
          </p:nvSpPr>
          <p:spPr>
            <a:xfrm>
              <a:off x="8138160" y="2029968"/>
              <a:ext cx="1014984" cy="201168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cxnSp>
          <p:nvCxnSpPr>
            <p:cNvPr id="63" name="Straight Connector 62">
              <a:extLst>
                <a:ext uri="{FF2B5EF4-FFF2-40B4-BE49-F238E27FC236}">
                  <a16:creationId xmlns:a16="http://schemas.microsoft.com/office/drawing/2014/main" id="{B31C374B-40F2-4B1E-A9D8-6E5C932FF170}"/>
                </a:ext>
              </a:extLst>
            </p:cNvPr>
            <p:cNvCxnSpPr>
              <a:cxnSpLocks/>
            </p:cNvCxnSpPr>
            <p:nvPr userDrawn="1"/>
          </p:nvCxnSpPr>
          <p:spPr>
            <a:xfrm flipV="1">
              <a:off x="8138160" y="2012062"/>
              <a:ext cx="3044952" cy="7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64" name="Oval 63">
              <a:extLst>
                <a:ext uri="{FF2B5EF4-FFF2-40B4-BE49-F238E27FC236}">
                  <a16:creationId xmlns:a16="http://schemas.microsoft.com/office/drawing/2014/main" id="{1C668341-39BE-4448-B29D-2594AE6D75C2}"/>
                </a:ext>
              </a:extLst>
            </p:cNvPr>
            <p:cNvSpPr/>
            <p:nvPr userDrawn="1"/>
          </p:nvSpPr>
          <p:spPr>
            <a:xfrm>
              <a:off x="11055096" y="1874902"/>
              <a:ext cx="274320" cy="27432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7" name="Date Placeholder 3">
            <a:extLst>
              <a:ext uri="{FF2B5EF4-FFF2-40B4-BE49-F238E27FC236}">
                <a16:creationId xmlns:a16="http://schemas.microsoft.com/office/drawing/2014/main" id="{56895315-7883-40AA-AB6E-E7F8B77E5BAC}"/>
              </a:ext>
            </a:extLst>
          </p:cNvPr>
          <p:cNvSpPr>
            <a:spLocks noGrp="1"/>
          </p:cNvSpPr>
          <p:nvPr>
            <p:ph type="dt" sz="half" idx="10"/>
          </p:nvPr>
        </p:nvSpPr>
        <p:spPr>
          <a:xfrm>
            <a:off x="761295" y="6355080"/>
            <a:ext cx="1097280" cy="365125"/>
          </a:xfrm>
        </p:spPr>
        <p:txBody>
          <a:bodyPr/>
          <a:lstStyle>
            <a:lvl1pPr>
              <a:defRPr>
                <a:solidFill>
                  <a:schemeClr val="bg1"/>
                </a:solidFill>
              </a:defRPr>
            </a:lvl1pPr>
          </a:lstStyle>
          <a:p>
            <a:r>
              <a:rPr lang="en-US"/>
              <a:t>12/11/2023</a:t>
            </a:r>
            <a:endParaRPr lang="en-US" dirty="0"/>
          </a:p>
        </p:txBody>
      </p:sp>
      <p:sp>
        <p:nvSpPr>
          <p:cNvPr id="68" name="Footer Placeholder 4">
            <a:extLst>
              <a:ext uri="{FF2B5EF4-FFF2-40B4-BE49-F238E27FC236}">
                <a16:creationId xmlns:a16="http://schemas.microsoft.com/office/drawing/2014/main" id="{0000A4E2-8200-4049-B783-2C99FBDBAEBD}"/>
              </a:ext>
            </a:extLst>
          </p:cNvPr>
          <p:cNvSpPr>
            <a:spLocks noGrp="1"/>
          </p:cNvSpPr>
          <p:nvPr>
            <p:ph type="ftr" sz="quarter" idx="11"/>
          </p:nvPr>
        </p:nvSpPr>
        <p:spPr>
          <a:xfrm>
            <a:off x="5499886" y="6355080"/>
            <a:ext cx="2286000" cy="365125"/>
          </a:xfrm>
        </p:spPr>
        <p:txBody>
          <a:bodyPr/>
          <a:lstStyle>
            <a:lvl1pPr>
              <a:defRPr>
                <a:solidFill>
                  <a:schemeClr val="bg1"/>
                </a:solidFill>
              </a:defRPr>
            </a:lvl1pPr>
          </a:lstStyle>
          <a:p>
            <a:r>
              <a:rPr lang="en-US"/>
              <a:t>Presentation title</a:t>
            </a:r>
            <a:endParaRPr lang="en-US" dirty="0"/>
          </a:p>
        </p:txBody>
      </p:sp>
      <p:sp>
        <p:nvSpPr>
          <p:cNvPr id="69" name="Slide Number Placeholder 5">
            <a:extLst>
              <a:ext uri="{FF2B5EF4-FFF2-40B4-BE49-F238E27FC236}">
                <a16:creationId xmlns:a16="http://schemas.microsoft.com/office/drawing/2014/main" id="{179E1CD1-EB8F-4E56-ADD5-06293A7A2EE8}"/>
              </a:ext>
            </a:extLst>
          </p:cNvPr>
          <p:cNvSpPr>
            <a:spLocks noGrp="1"/>
          </p:cNvSpPr>
          <p:nvPr>
            <p:ph type="sldNum" sz="quarter" idx="12"/>
          </p:nvPr>
        </p:nvSpPr>
        <p:spPr>
          <a:xfrm>
            <a:off x="11274091" y="635508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
        <p:nvSpPr>
          <p:cNvPr id="4" name="Content Placeholder 2">
            <a:extLst>
              <a:ext uri="{FF2B5EF4-FFF2-40B4-BE49-F238E27FC236}">
                <a16:creationId xmlns:a16="http://schemas.microsoft.com/office/drawing/2014/main" id="{3BB414F1-8F08-3A3B-45E3-9F44595164A1}"/>
              </a:ext>
            </a:extLst>
          </p:cNvPr>
          <p:cNvSpPr>
            <a:spLocks noGrp="1"/>
          </p:cNvSpPr>
          <p:nvPr>
            <p:ph sz="half" idx="14" hasCustomPrompt="1"/>
          </p:nvPr>
        </p:nvSpPr>
        <p:spPr>
          <a:xfrm>
            <a:off x="762001" y="3058886"/>
            <a:ext cx="6597372" cy="3296194"/>
          </a:xfrm>
        </p:spPr>
        <p:txBody>
          <a:bodyPr>
            <a:normAutofit/>
          </a:bodyPr>
          <a:lstStyle>
            <a:lvl1pPr marL="0" indent="0">
              <a:lnSpc>
                <a:spcPts val="2000"/>
              </a:lnSpc>
              <a:buFont typeface="Arial" panose="020B0604020202020204" pitchFamily="34" charset="0"/>
              <a:buNone/>
              <a:defRPr sz="1800">
                <a:solidFill>
                  <a:schemeClr val="bg1"/>
                </a:solidFill>
              </a:defRPr>
            </a:lvl1pPr>
            <a:lvl2pPr marL="457200">
              <a:lnSpc>
                <a:spcPts val="2000"/>
              </a:lnSpc>
              <a:defRPr sz="1800">
                <a:solidFill>
                  <a:schemeClr val="bg1"/>
                </a:solidFill>
              </a:defRPr>
            </a:lvl2pPr>
            <a:lvl3pPr marL="914400">
              <a:lnSpc>
                <a:spcPts val="2000"/>
              </a:lnSpc>
              <a:defRPr sz="1800">
                <a:solidFill>
                  <a:schemeClr val="bg1"/>
                </a:solidFill>
              </a:defRPr>
            </a:lvl3pPr>
            <a:lvl4pPr marL="1371600">
              <a:lnSpc>
                <a:spcPts val="2000"/>
              </a:lnSpc>
              <a:defRPr sz="1800">
                <a:solidFill>
                  <a:schemeClr val="bg1"/>
                </a:solidFill>
              </a:defRPr>
            </a:lvl4pPr>
            <a:lvl5pPr marL="1828800">
              <a:lnSpc>
                <a:spcPts val="2000"/>
              </a:lnSpc>
              <a:defRPr sz="1800">
                <a:solidFill>
                  <a:schemeClr val="bg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80696027"/>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guide id="4" pos="576"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 Subtitle">
    <p:bg>
      <p:bgPr>
        <a:solidFill>
          <a:schemeClr val="accent3"/>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9F09F422-89F7-BDA7-7801-F364BA5D95A5}"/>
              </a:ext>
              <a:ext uri="{C183D7F6-B498-43B3-948B-1728B52AA6E4}">
                <adec:decorative xmlns:adec="http://schemas.microsoft.com/office/drawing/2017/decorative" val="1"/>
              </a:ext>
            </a:extLst>
          </p:cNvPr>
          <p:cNvGrpSpPr/>
          <p:nvPr userDrawn="1"/>
        </p:nvGrpSpPr>
        <p:grpSpPr>
          <a:xfrm>
            <a:off x="-3045" y="-4303"/>
            <a:ext cx="7252590" cy="6862680"/>
            <a:chOff x="-3045" y="-4303"/>
            <a:chExt cx="7252590" cy="6862680"/>
          </a:xfrm>
        </p:grpSpPr>
        <p:sp>
          <p:nvSpPr>
            <p:cNvPr id="34" name="Rectangle 33">
              <a:extLst>
                <a:ext uri="{FF2B5EF4-FFF2-40B4-BE49-F238E27FC236}">
                  <a16:creationId xmlns:a16="http://schemas.microsoft.com/office/drawing/2014/main" id="{D629CA98-D89C-4A69-9A55-8D6C17DCDDF0}"/>
                </a:ext>
              </a:extLst>
            </p:cNvPr>
            <p:cNvSpPr/>
            <p:nvPr userDrawn="1"/>
          </p:nvSpPr>
          <p:spPr>
            <a:xfrm>
              <a:off x="-1146" y="4775407"/>
              <a:ext cx="2029968" cy="207752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8" name="Graphic 27">
              <a:extLst>
                <a:ext uri="{FF2B5EF4-FFF2-40B4-BE49-F238E27FC236}">
                  <a16:creationId xmlns:a16="http://schemas.microsoft.com/office/drawing/2014/main" id="{12C5F573-21FC-4A6F-B46F-5583E20C994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3045" y="-4303"/>
              <a:ext cx="2029968" cy="2029968"/>
            </a:xfrm>
            <a:prstGeom prst="rect">
              <a:avLst/>
            </a:prstGeom>
          </p:spPr>
        </p:pic>
        <p:sp>
          <p:nvSpPr>
            <p:cNvPr id="39" name="Rectangle 38">
              <a:extLst>
                <a:ext uri="{FF2B5EF4-FFF2-40B4-BE49-F238E27FC236}">
                  <a16:creationId xmlns:a16="http://schemas.microsoft.com/office/drawing/2014/main" id="{EA65556A-38A5-4BA5-9A40-33F02F960B1E}"/>
                </a:ext>
              </a:extLst>
            </p:cNvPr>
            <p:cNvSpPr/>
            <p:nvPr userDrawn="1"/>
          </p:nvSpPr>
          <p:spPr>
            <a:xfrm>
              <a:off x="3757" y="2033993"/>
              <a:ext cx="2029968"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Rectangle 64">
              <a:extLst>
                <a:ext uri="{FF2B5EF4-FFF2-40B4-BE49-F238E27FC236}">
                  <a16:creationId xmlns:a16="http://schemas.microsoft.com/office/drawing/2014/main" id="{37900790-71B8-45C8-9B6D-07E23CEA7632}"/>
                </a:ext>
              </a:extLst>
            </p:cNvPr>
            <p:cNvSpPr/>
            <p:nvPr userDrawn="1"/>
          </p:nvSpPr>
          <p:spPr>
            <a:xfrm>
              <a:off x="-218" y="4059798"/>
              <a:ext cx="2029968" cy="75956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328AC969-4FA2-44AD-A273-2A0B7839749F}"/>
                </a:ext>
              </a:extLst>
            </p:cNvPr>
            <p:cNvSpPr/>
            <p:nvPr userDrawn="1"/>
          </p:nvSpPr>
          <p:spPr>
            <a:xfrm>
              <a:off x="4071442" y="4058828"/>
              <a:ext cx="3178103" cy="2799549"/>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Graphic 10">
              <a:extLst>
                <a:ext uri="{FF2B5EF4-FFF2-40B4-BE49-F238E27FC236}">
                  <a16:creationId xmlns:a16="http://schemas.microsoft.com/office/drawing/2014/main" id="{91CB31D0-C621-4EF7-AE25-5C3BCD5882C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2038053" y="2029625"/>
              <a:ext cx="2029878" cy="2023760"/>
            </a:xfrm>
            <a:prstGeom prst="rect">
              <a:avLst/>
            </a:prstGeom>
          </p:spPr>
        </p:pic>
        <p:pic>
          <p:nvPicPr>
            <p:cNvPr id="69" name="Graphic 68">
              <a:extLst>
                <a:ext uri="{FF2B5EF4-FFF2-40B4-BE49-F238E27FC236}">
                  <a16:creationId xmlns:a16="http://schemas.microsoft.com/office/drawing/2014/main" id="{B2CC2F02-F98F-4E69-AA01-CCF96A602E12}"/>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2034034" y="4055808"/>
              <a:ext cx="2029968" cy="2029968"/>
            </a:xfrm>
            <a:prstGeom prst="rect">
              <a:avLst/>
            </a:prstGeom>
          </p:spPr>
        </p:pic>
        <p:sp>
          <p:nvSpPr>
            <p:cNvPr id="8" name="Rectangle 9">
              <a:extLst>
                <a:ext uri="{FF2B5EF4-FFF2-40B4-BE49-F238E27FC236}">
                  <a16:creationId xmlns:a16="http://schemas.microsoft.com/office/drawing/2014/main" id="{FE05B395-CB62-452B-A84F-936AD8EDDA92}"/>
                </a:ext>
              </a:extLst>
            </p:cNvPr>
            <p:cNvSpPr/>
            <p:nvPr userDrawn="1"/>
          </p:nvSpPr>
          <p:spPr>
            <a:xfrm>
              <a:off x="2028568" y="4060579"/>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3" name="Graphic 72">
              <a:extLst>
                <a:ext uri="{FF2B5EF4-FFF2-40B4-BE49-F238E27FC236}">
                  <a16:creationId xmlns:a16="http://schemas.microsoft.com/office/drawing/2014/main" id="{2622C30D-68C5-43FD-997F-CFD4DD72E164}"/>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rot="5400000">
              <a:off x="2043950" y="4059923"/>
              <a:ext cx="2029968" cy="2029968"/>
            </a:xfrm>
            <a:prstGeom prst="rect">
              <a:avLst/>
            </a:prstGeom>
          </p:spPr>
        </p:pic>
        <p:pic>
          <p:nvPicPr>
            <p:cNvPr id="35" name="Picture 34" descr="A black and white striped pattern&#10;&#10;Description automatically generated with low confidence">
              <a:extLst>
                <a:ext uri="{FF2B5EF4-FFF2-40B4-BE49-F238E27FC236}">
                  <a16:creationId xmlns:a16="http://schemas.microsoft.com/office/drawing/2014/main" id="{AC3CDBDC-6EB4-4B7D-A9F6-4CFA748349B5}"/>
                </a:ext>
              </a:extLst>
            </p:cNvPr>
            <p:cNvPicPr>
              <a:picLocks noChangeAspect="1"/>
            </p:cNvPicPr>
            <p:nvPr userDrawn="1"/>
          </p:nvPicPr>
          <p:blipFill>
            <a:blip r:embed="rId10" cstate="screen">
              <a:extLst>
                <a:ext uri="{28A0092B-C50C-407E-A947-70E740481C1C}">
                  <a14:useLocalDpi xmlns:a14="http://schemas.microsoft.com/office/drawing/2010/main" val="0"/>
                </a:ext>
              </a:extLst>
            </a:blip>
            <a:stretch>
              <a:fillRect/>
            </a:stretch>
          </p:blipFill>
          <p:spPr>
            <a:xfrm>
              <a:off x="1406" y="3062893"/>
              <a:ext cx="2019299" cy="999451"/>
            </a:xfrm>
            <a:prstGeom prst="rect">
              <a:avLst/>
            </a:prstGeom>
          </p:spPr>
        </p:pic>
        <p:grpSp>
          <p:nvGrpSpPr>
            <p:cNvPr id="162" name="Group 161">
              <a:extLst>
                <a:ext uri="{FF2B5EF4-FFF2-40B4-BE49-F238E27FC236}">
                  <a16:creationId xmlns:a16="http://schemas.microsoft.com/office/drawing/2014/main" id="{34457344-691C-417A-9C29-5AD8ABC43E5A}"/>
                </a:ext>
              </a:extLst>
            </p:cNvPr>
            <p:cNvGrpSpPr/>
            <p:nvPr userDrawn="1"/>
          </p:nvGrpSpPr>
          <p:grpSpPr>
            <a:xfrm>
              <a:off x="4433" y="4836676"/>
              <a:ext cx="1965960" cy="1965960"/>
              <a:chOff x="5361924" y="7472790"/>
              <a:chExt cx="1828800" cy="1828800"/>
            </a:xfrm>
          </p:grpSpPr>
          <p:grpSp>
            <p:nvGrpSpPr>
              <p:cNvPr id="163" name="Group 162">
                <a:extLst>
                  <a:ext uri="{FF2B5EF4-FFF2-40B4-BE49-F238E27FC236}">
                    <a16:creationId xmlns:a16="http://schemas.microsoft.com/office/drawing/2014/main" id="{68DDC918-5A9B-4D14-98A4-9002D8520FD4}"/>
                  </a:ext>
                </a:extLst>
              </p:cNvPr>
              <p:cNvGrpSpPr/>
              <p:nvPr userDrawn="1"/>
            </p:nvGrpSpPr>
            <p:grpSpPr>
              <a:xfrm>
                <a:off x="5361924" y="7472790"/>
                <a:ext cx="1828800" cy="1828800"/>
                <a:chOff x="5361924" y="7472790"/>
                <a:chExt cx="1828800" cy="1828800"/>
              </a:xfrm>
            </p:grpSpPr>
            <p:grpSp>
              <p:nvGrpSpPr>
                <p:cNvPr id="165" name="Group 164">
                  <a:extLst>
                    <a:ext uri="{FF2B5EF4-FFF2-40B4-BE49-F238E27FC236}">
                      <a16:creationId xmlns:a16="http://schemas.microsoft.com/office/drawing/2014/main" id="{2366D07F-988F-459E-BBD3-15126F92902E}"/>
                    </a:ext>
                  </a:extLst>
                </p:cNvPr>
                <p:cNvGrpSpPr/>
                <p:nvPr userDrawn="1"/>
              </p:nvGrpSpPr>
              <p:grpSpPr>
                <a:xfrm>
                  <a:off x="5361924" y="7472790"/>
                  <a:ext cx="1828800" cy="1828800"/>
                  <a:chOff x="5388428" y="7173291"/>
                  <a:chExt cx="1828800" cy="1828800"/>
                </a:xfrm>
              </p:grpSpPr>
              <p:grpSp>
                <p:nvGrpSpPr>
                  <p:cNvPr id="173" name="Group 172">
                    <a:extLst>
                      <a:ext uri="{FF2B5EF4-FFF2-40B4-BE49-F238E27FC236}">
                        <a16:creationId xmlns:a16="http://schemas.microsoft.com/office/drawing/2014/main" id="{6CCACE8C-699F-4B10-BA84-94167BA05CC5}"/>
                      </a:ext>
                    </a:extLst>
                  </p:cNvPr>
                  <p:cNvGrpSpPr/>
                  <p:nvPr userDrawn="1"/>
                </p:nvGrpSpPr>
                <p:grpSpPr>
                  <a:xfrm>
                    <a:off x="5388428" y="7173291"/>
                    <a:ext cx="1828800" cy="1828800"/>
                    <a:chOff x="5388428" y="7173291"/>
                    <a:chExt cx="1828800" cy="1828800"/>
                  </a:xfrm>
                </p:grpSpPr>
                <p:grpSp>
                  <p:nvGrpSpPr>
                    <p:cNvPr id="176" name="Group 175">
                      <a:extLst>
                        <a:ext uri="{FF2B5EF4-FFF2-40B4-BE49-F238E27FC236}">
                          <a16:creationId xmlns:a16="http://schemas.microsoft.com/office/drawing/2014/main" id="{59F49E32-0B71-4676-8012-BA971DA2100F}"/>
                        </a:ext>
                      </a:extLst>
                    </p:cNvPr>
                    <p:cNvGrpSpPr/>
                    <p:nvPr userDrawn="1"/>
                  </p:nvGrpSpPr>
                  <p:grpSpPr>
                    <a:xfrm>
                      <a:off x="5388428" y="7173291"/>
                      <a:ext cx="1828800" cy="1828800"/>
                      <a:chOff x="5579044" y="7049770"/>
                      <a:chExt cx="1828800" cy="1828800"/>
                    </a:xfrm>
                  </p:grpSpPr>
                  <p:grpSp>
                    <p:nvGrpSpPr>
                      <p:cNvPr id="178" name="Group 177">
                        <a:extLst>
                          <a:ext uri="{FF2B5EF4-FFF2-40B4-BE49-F238E27FC236}">
                            <a16:creationId xmlns:a16="http://schemas.microsoft.com/office/drawing/2014/main" id="{DF41FA5A-1504-4DC4-B514-00C377423E7C}"/>
                          </a:ext>
                        </a:extLst>
                      </p:cNvPr>
                      <p:cNvGrpSpPr/>
                      <p:nvPr userDrawn="1"/>
                    </p:nvGrpSpPr>
                    <p:grpSpPr>
                      <a:xfrm>
                        <a:off x="5579044" y="7049770"/>
                        <a:ext cx="1828800" cy="1828800"/>
                        <a:chOff x="5579044" y="7049770"/>
                        <a:chExt cx="1828800" cy="1828800"/>
                      </a:xfrm>
                    </p:grpSpPr>
                    <p:grpSp>
                      <p:nvGrpSpPr>
                        <p:cNvPr id="180" name="Group 179">
                          <a:extLst>
                            <a:ext uri="{FF2B5EF4-FFF2-40B4-BE49-F238E27FC236}">
                              <a16:creationId xmlns:a16="http://schemas.microsoft.com/office/drawing/2014/main" id="{68B4610A-A91F-459F-A9C5-9FC624665516}"/>
                            </a:ext>
                          </a:extLst>
                        </p:cNvPr>
                        <p:cNvGrpSpPr/>
                        <p:nvPr userDrawn="1"/>
                      </p:nvGrpSpPr>
                      <p:grpSpPr>
                        <a:xfrm>
                          <a:off x="5579044" y="7049770"/>
                          <a:ext cx="1828800" cy="1828800"/>
                          <a:chOff x="5579044" y="7049770"/>
                          <a:chExt cx="1828800" cy="1828800"/>
                        </a:xfrm>
                      </p:grpSpPr>
                      <p:grpSp>
                        <p:nvGrpSpPr>
                          <p:cNvPr id="182" name="Group 181">
                            <a:extLst>
                              <a:ext uri="{FF2B5EF4-FFF2-40B4-BE49-F238E27FC236}">
                                <a16:creationId xmlns:a16="http://schemas.microsoft.com/office/drawing/2014/main" id="{D794F6E3-A9E3-42A9-93AA-7B9E20AD922D}"/>
                              </a:ext>
                            </a:extLst>
                          </p:cNvPr>
                          <p:cNvGrpSpPr/>
                          <p:nvPr userDrawn="1"/>
                        </p:nvGrpSpPr>
                        <p:grpSpPr>
                          <a:xfrm>
                            <a:off x="5579044" y="7049770"/>
                            <a:ext cx="1828800" cy="1828800"/>
                            <a:chOff x="5579044" y="7049770"/>
                            <a:chExt cx="1828800" cy="1828800"/>
                          </a:xfrm>
                        </p:grpSpPr>
                        <p:sp>
                          <p:nvSpPr>
                            <p:cNvPr id="184" name="Oval 183">
                              <a:extLst>
                                <a:ext uri="{FF2B5EF4-FFF2-40B4-BE49-F238E27FC236}">
                                  <a16:creationId xmlns:a16="http://schemas.microsoft.com/office/drawing/2014/main" id="{90B634B0-4792-4A28-B92A-ACA35F177675}"/>
                                </a:ext>
                              </a:extLst>
                            </p:cNvPr>
                            <p:cNvSpPr/>
                            <p:nvPr userDrawn="1"/>
                          </p:nvSpPr>
                          <p:spPr>
                            <a:xfrm>
                              <a:off x="5579044" y="7049770"/>
                              <a:ext cx="1828800" cy="182880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85" name="Oval 184">
                              <a:extLst>
                                <a:ext uri="{FF2B5EF4-FFF2-40B4-BE49-F238E27FC236}">
                                  <a16:creationId xmlns:a16="http://schemas.microsoft.com/office/drawing/2014/main" id="{1B466310-2C61-42F1-81EB-2B5BF01B2267}"/>
                                </a:ext>
                              </a:extLst>
                            </p:cNvPr>
                            <p:cNvSpPr/>
                            <p:nvPr userDrawn="1"/>
                          </p:nvSpPr>
                          <p:spPr>
                            <a:xfrm>
                              <a:off x="5647624" y="7118350"/>
                              <a:ext cx="1691640" cy="169164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83" name="Oval 182">
                            <a:extLst>
                              <a:ext uri="{FF2B5EF4-FFF2-40B4-BE49-F238E27FC236}">
                                <a16:creationId xmlns:a16="http://schemas.microsoft.com/office/drawing/2014/main" id="{53A72A9A-79AE-4A89-8938-7A85E2248DE6}"/>
                              </a:ext>
                            </a:extLst>
                          </p:cNvPr>
                          <p:cNvSpPr/>
                          <p:nvPr userDrawn="1"/>
                        </p:nvSpPr>
                        <p:spPr>
                          <a:xfrm>
                            <a:off x="5716204" y="7186930"/>
                            <a:ext cx="1554480" cy="155448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81" name="Oval 180">
                          <a:extLst>
                            <a:ext uri="{FF2B5EF4-FFF2-40B4-BE49-F238E27FC236}">
                              <a16:creationId xmlns:a16="http://schemas.microsoft.com/office/drawing/2014/main" id="{02618DCD-5B83-4412-9D1A-968C246DCAC1}"/>
                            </a:ext>
                          </a:extLst>
                        </p:cNvPr>
                        <p:cNvSpPr/>
                        <p:nvPr userDrawn="1"/>
                      </p:nvSpPr>
                      <p:spPr>
                        <a:xfrm>
                          <a:off x="5784784" y="7255510"/>
                          <a:ext cx="1417320" cy="141732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79" name="Oval 178">
                        <a:extLst>
                          <a:ext uri="{FF2B5EF4-FFF2-40B4-BE49-F238E27FC236}">
                            <a16:creationId xmlns:a16="http://schemas.microsoft.com/office/drawing/2014/main" id="{29B173F9-A6EA-4B31-B4C6-3C8DE08F2F11}"/>
                          </a:ext>
                        </a:extLst>
                      </p:cNvPr>
                      <p:cNvSpPr/>
                      <p:nvPr userDrawn="1"/>
                    </p:nvSpPr>
                    <p:spPr>
                      <a:xfrm>
                        <a:off x="5853364" y="7324090"/>
                        <a:ext cx="1280160" cy="128016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77" name="Oval 176">
                      <a:extLst>
                        <a:ext uri="{FF2B5EF4-FFF2-40B4-BE49-F238E27FC236}">
                          <a16:creationId xmlns:a16="http://schemas.microsoft.com/office/drawing/2014/main" id="{466DB0E2-4B80-4A09-8BCA-9432E1E1DAE3}"/>
                        </a:ext>
                      </a:extLst>
                    </p:cNvPr>
                    <p:cNvSpPr/>
                    <p:nvPr userDrawn="1"/>
                  </p:nvSpPr>
                  <p:spPr>
                    <a:xfrm>
                      <a:off x="5731328" y="7516191"/>
                      <a:ext cx="1143000" cy="114300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74" name="Oval 173">
                    <a:extLst>
                      <a:ext uri="{FF2B5EF4-FFF2-40B4-BE49-F238E27FC236}">
                        <a16:creationId xmlns:a16="http://schemas.microsoft.com/office/drawing/2014/main" id="{20D2F087-D77F-4913-922E-014FB9DEE63E}"/>
                      </a:ext>
                    </a:extLst>
                  </p:cNvPr>
                  <p:cNvSpPr/>
                  <p:nvPr userDrawn="1"/>
                </p:nvSpPr>
                <p:spPr>
                  <a:xfrm>
                    <a:off x="5799908" y="7584771"/>
                    <a:ext cx="1005840" cy="100584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66" name="Oval 165">
                  <a:extLst>
                    <a:ext uri="{FF2B5EF4-FFF2-40B4-BE49-F238E27FC236}">
                      <a16:creationId xmlns:a16="http://schemas.microsoft.com/office/drawing/2014/main" id="{DD44EC19-A244-4489-9CB8-0361CFBFD02F}"/>
                    </a:ext>
                  </a:extLst>
                </p:cNvPr>
                <p:cNvSpPr/>
                <p:nvPr userDrawn="1"/>
              </p:nvSpPr>
              <p:spPr>
                <a:xfrm>
                  <a:off x="5841984" y="7952850"/>
                  <a:ext cx="868680" cy="86868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67" name="Oval 166">
                  <a:extLst>
                    <a:ext uri="{FF2B5EF4-FFF2-40B4-BE49-F238E27FC236}">
                      <a16:creationId xmlns:a16="http://schemas.microsoft.com/office/drawing/2014/main" id="{C5C029E7-6D6D-4D14-8D8E-E407011AF097}"/>
                    </a:ext>
                  </a:extLst>
                </p:cNvPr>
                <p:cNvSpPr/>
                <p:nvPr userDrawn="1"/>
              </p:nvSpPr>
              <p:spPr>
                <a:xfrm>
                  <a:off x="5910564" y="8021430"/>
                  <a:ext cx="731520" cy="73152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69" name="Oval 168">
                  <a:extLst>
                    <a:ext uri="{FF2B5EF4-FFF2-40B4-BE49-F238E27FC236}">
                      <a16:creationId xmlns:a16="http://schemas.microsoft.com/office/drawing/2014/main" id="{4A74D8A7-ACD3-40A3-918D-46DF99BF9F3E}"/>
                    </a:ext>
                  </a:extLst>
                </p:cNvPr>
                <p:cNvSpPr/>
                <p:nvPr userDrawn="1"/>
              </p:nvSpPr>
              <p:spPr>
                <a:xfrm>
                  <a:off x="5979144" y="8090010"/>
                  <a:ext cx="594360" cy="59436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71" name="Oval 170">
                  <a:extLst>
                    <a:ext uri="{FF2B5EF4-FFF2-40B4-BE49-F238E27FC236}">
                      <a16:creationId xmlns:a16="http://schemas.microsoft.com/office/drawing/2014/main" id="{9C994ED9-5124-452B-986B-4782056BCFB3}"/>
                    </a:ext>
                  </a:extLst>
                </p:cNvPr>
                <p:cNvSpPr/>
                <p:nvPr userDrawn="1"/>
              </p:nvSpPr>
              <p:spPr>
                <a:xfrm>
                  <a:off x="6047724" y="8158590"/>
                  <a:ext cx="457200" cy="45720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72" name="Oval 171">
                  <a:extLst>
                    <a:ext uri="{FF2B5EF4-FFF2-40B4-BE49-F238E27FC236}">
                      <a16:creationId xmlns:a16="http://schemas.microsoft.com/office/drawing/2014/main" id="{8ADCBFB4-9F0A-40FB-A585-2728254E0A7C}"/>
                    </a:ext>
                  </a:extLst>
                </p:cNvPr>
                <p:cNvSpPr/>
                <p:nvPr userDrawn="1"/>
              </p:nvSpPr>
              <p:spPr>
                <a:xfrm>
                  <a:off x="6116304" y="8227170"/>
                  <a:ext cx="320040" cy="32004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64" name="Oval 163">
                <a:extLst>
                  <a:ext uri="{FF2B5EF4-FFF2-40B4-BE49-F238E27FC236}">
                    <a16:creationId xmlns:a16="http://schemas.microsoft.com/office/drawing/2014/main" id="{42E049E2-81A6-45F8-BA9F-DEA21400B1AD}"/>
                  </a:ext>
                </a:extLst>
              </p:cNvPr>
              <p:cNvSpPr/>
              <p:nvPr userDrawn="1"/>
            </p:nvSpPr>
            <p:spPr>
              <a:xfrm>
                <a:off x="6184884" y="8295750"/>
                <a:ext cx="182880" cy="18288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67" name="Freeform: Shape 66">
              <a:extLst>
                <a:ext uri="{FF2B5EF4-FFF2-40B4-BE49-F238E27FC236}">
                  <a16:creationId xmlns:a16="http://schemas.microsoft.com/office/drawing/2014/main" id="{75F20D6C-6085-4D3F-9186-6895908C97B9}"/>
                </a:ext>
              </a:extLst>
            </p:cNvPr>
            <p:cNvSpPr/>
            <p:nvPr userDrawn="1"/>
          </p:nvSpPr>
          <p:spPr>
            <a:xfrm rot="16200000">
              <a:off x="506891" y="5335524"/>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1" name="Rectangle 70">
              <a:extLst>
                <a:ext uri="{FF2B5EF4-FFF2-40B4-BE49-F238E27FC236}">
                  <a16:creationId xmlns:a16="http://schemas.microsoft.com/office/drawing/2014/main" id="{BC56BE23-DE49-4D55-A6A0-DFE2A870120D}"/>
                </a:ext>
              </a:extLst>
            </p:cNvPr>
            <p:cNvSpPr/>
            <p:nvPr userDrawn="1"/>
          </p:nvSpPr>
          <p:spPr>
            <a:xfrm>
              <a:off x="2028658" y="6089528"/>
              <a:ext cx="2049251" cy="76847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Oval 74">
              <a:extLst>
                <a:ext uri="{FF2B5EF4-FFF2-40B4-BE49-F238E27FC236}">
                  <a16:creationId xmlns:a16="http://schemas.microsoft.com/office/drawing/2014/main" id="{BCF3BD55-FF25-4CA9-8016-81AEB8AA43E8}"/>
                </a:ext>
              </a:extLst>
            </p:cNvPr>
            <p:cNvSpPr/>
            <p:nvPr userDrawn="1"/>
          </p:nvSpPr>
          <p:spPr>
            <a:xfrm>
              <a:off x="3838078" y="1859479"/>
              <a:ext cx="274320" cy="27432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7" name="Straight Connector 76">
              <a:extLst>
                <a:ext uri="{FF2B5EF4-FFF2-40B4-BE49-F238E27FC236}">
                  <a16:creationId xmlns:a16="http://schemas.microsoft.com/office/drawing/2014/main" id="{DE09EA6C-7AC2-47BE-95B8-4D3412867BA5}"/>
                </a:ext>
              </a:extLst>
            </p:cNvPr>
            <p:cNvCxnSpPr>
              <a:cxnSpLocks/>
            </p:cNvCxnSpPr>
            <p:nvPr userDrawn="1"/>
          </p:nvCxnSpPr>
          <p:spPr>
            <a:xfrm flipV="1">
              <a:off x="0" y="1990665"/>
              <a:ext cx="4023360" cy="33894"/>
            </a:xfrm>
            <a:prstGeom prst="line">
              <a:avLst/>
            </a:prstGeom>
            <a:ln w="508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4974771" y="576943"/>
            <a:ext cx="6449786" cy="2785508"/>
          </a:xfrm>
        </p:spPr>
        <p:txBody>
          <a:bodyPr anchor="b">
            <a:normAutofit/>
          </a:bodyPr>
          <a:lstStyle>
            <a:lvl1pPr algn="l">
              <a:defRPr sz="4800" cap="all" baseline="0">
                <a:solidFill>
                  <a:schemeClr val="tx2"/>
                </a:solidFill>
              </a:defRPr>
            </a:lvl1pPr>
          </a:lstStyle>
          <a:p>
            <a:r>
              <a:rPr lang="en-US" dirty="0"/>
              <a:t>Click to ADD TITLE</a:t>
            </a:r>
          </a:p>
        </p:txBody>
      </p:sp>
      <p:sp>
        <p:nvSpPr>
          <p:cNvPr id="3" name="Subtitle 2">
            <a:extLst>
              <a:ext uri="{FF2B5EF4-FFF2-40B4-BE49-F238E27FC236}">
                <a16:creationId xmlns:a16="http://schemas.microsoft.com/office/drawing/2014/main" id="{EB00591F-8CE8-B626-C81A-6C960B2BAECA}"/>
              </a:ext>
            </a:extLst>
          </p:cNvPr>
          <p:cNvSpPr>
            <a:spLocks noGrp="1"/>
          </p:cNvSpPr>
          <p:nvPr>
            <p:ph type="subTitle" idx="1" hasCustomPrompt="1"/>
          </p:nvPr>
        </p:nvSpPr>
        <p:spPr>
          <a:xfrm>
            <a:off x="4974772" y="3373686"/>
            <a:ext cx="6449785" cy="1029586"/>
          </a:xfrm>
        </p:spPr>
        <p:txBody>
          <a:bodyPr>
            <a:normAutofit/>
          </a:bodyPr>
          <a:lstStyle>
            <a:lvl1pPr marL="0" indent="0" algn="l">
              <a:lnSpc>
                <a:spcPct val="150000"/>
              </a:lnSpc>
              <a:spcBef>
                <a:spcPts val="0"/>
              </a:spcBef>
              <a:buNone/>
              <a:defRPr sz="2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92" name="Date Placeholder 3">
            <a:extLst>
              <a:ext uri="{FF2B5EF4-FFF2-40B4-BE49-F238E27FC236}">
                <a16:creationId xmlns:a16="http://schemas.microsoft.com/office/drawing/2014/main" id="{2837477B-3D20-4982-86AF-91100FE408D3}"/>
              </a:ext>
            </a:extLst>
          </p:cNvPr>
          <p:cNvSpPr>
            <a:spLocks noGrp="1"/>
          </p:cNvSpPr>
          <p:nvPr>
            <p:ph type="dt" sz="half" idx="10"/>
          </p:nvPr>
        </p:nvSpPr>
        <p:spPr>
          <a:xfrm>
            <a:off x="7519821" y="6353175"/>
            <a:ext cx="1097280" cy="365125"/>
          </a:xfrm>
        </p:spPr>
        <p:txBody>
          <a:bodyPr/>
          <a:lstStyle>
            <a:lvl1pPr>
              <a:defRPr>
                <a:solidFill>
                  <a:schemeClr val="bg1"/>
                </a:solidFill>
              </a:defRPr>
            </a:lvl1pPr>
          </a:lstStyle>
          <a:p>
            <a:r>
              <a:rPr lang="en-US"/>
              <a:t>12/11/2023</a:t>
            </a:r>
            <a:endParaRPr lang="en-US" dirty="0"/>
          </a:p>
        </p:txBody>
      </p:sp>
      <p:sp>
        <p:nvSpPr>
          <p:cNvPr id="193" name="Footer Placeholder 4">
            <a:extLst>
              <a:ext uri="{FF2B5EF4-FFF2-40B4-BE49-F238E27FC236}">
                <a16:creationId xmlns:a16="http://schemas.microsoft.com/office/drawing/2014/main" id="{B6E38A1E-AF37-4A09-9B69-65397A079362}"/>
              </a:ext>
            </a:extLst>
          </p:cNvPr>
          <p:cNvSpPr>
            <a:spLocks noGrp="1"/>
          </p:cNvSpPr>
          <p:nvPr>
            <p:ph type="ftr" sz="quarter" idx="11"/>
          </p:nvPr>
        </p:nvSpPr>
        <p:spPr>
          <a:xfrm>
            <a:off x="8727198" y="6350000"/>
            <a:ext cx="2286000" cy="365125"/>
          </a:xfrm>
        </p:spPr>
        <p:txBody>
          <a:bodyPr/>
          <a:lstStyle>
            <a:lvl1pPr>
              <a:defRPr>
                <a:solidFill>
                  <a:schemeClr val="bg1"/>
                </a:solidFill>
              </a:defRPr>
            </a:lvl1pPr>
          </a:lstStyle>
          <a:p>
            <a:r>
              <a:rPr lang="en-US"/>
              <a:t>Presentation title</a:t>
            </a:r>
            <a:endParaRPr lang="en-US" dirty="0"/>
          </a:p>
        </p:txBody>
      </p:sp>
      <p:sp>
        <p:nvSpPr>
          <p:cNvPr id="194" name="Slide Number Placeholder 5">
            <a:extLst>
              <a:ext uri="{FF2B5EF4-FFF2-40B4-BE49-F238E27FC236}">
                <a16:creationId xmlns:a16="http://schemas.microsoft.com/office/drawing/2014/main" id="{FB77B535-C760-4E32-8A7E-BF9AD08BBC39}"/>
              </a:ext>
            </a:extLst>
          </p:cNvPr>
          <p:cNvSpPr>
            <a:spLocks noGrp="1"/>
          </p:cNvSpPr>
          <p:nvPr>
            <p:ph type="sldNum" sz="quarter" idx="12"/>
          </p:nvPr>
        </p:nvSpPr>
        <p:spPr>
          <a:xfrm>
            <a:off x="11123295" y="6352847"/>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64770521"/>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56"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1">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CA106-0FC3-4FE9-9338-4AC3D15608E5}"/>
              </a:ext>
            </a:extLst>
          </p:cNvPr>
          <p:cNvSpPr>
            <a:spLocks noGrp="1"/>
          </p:cNvSpPr>
          <p:nvPr>
            <p:ph type="title" hasCustomPrompt="1"/>
          </p:nvPr>
        </p:nvSpPr>
        <p:spPr>
          <a:xfrm>
            <a:off x="771736" y="896112"/>
            <a:ext cx="9389288" cy="1362456"/>
          </a:xfrm>
        </p:spPr>
        <p:txBody>
          <a:bodyPr anchor="t" anchorCtr="0"/>
          <a:lstStyle>
            <a:lvl1pPr>
              <a:defRPr cap="all" baseline="0">
                <a:solidFill>
                  <a:schemeClr val="accent1"/>
                </a:solidFill>
              </a:defRPr>
            </a:lvl1pPr>
          </a:lstStyle>
          <a:p>
            <a:r>
              <a:rPr lang="en-US" dirty="0"/>
              <a:t>CLICK TO ADD TITLE</a:t>
            </a:r>
          </a:p>
        </p:txBody>
      </p:sp>
      <p:grpSp>
        <p:nvGrpSpPr>
          <p:cNvPr id="5" name="Group 4">
            <a:extLst>
              <a:ext uri="{FF2B5EF4-FFF2-40B4-BE49-F238E27FC236}">
                <a16:creationId xmlns:a16="http://schemas.microsoft.com/office/drawing/2014/main" id="{E88DF45F-9FEA-47BE-AC15-52BE148E1814}"/>
              </a:ext>
              <a:ext uri="{C183D7F6-B498-43B3-948B-1728B52AA6E4}">
                <adec:decorative xmlns:adec="http://schemas.microsoft.com/office/drawing/2017/decorative" val="1"/>
              </a:ext>
            </a:extLst>
          </p:cNvPr>
          <p:cNvGrpSpPr/>
          <p:nvPr userDrawn="1"/>
        </p:nvGrpSpPr>
        <p:grpSpPr>
          <a:xfrm>
            <a:off x="11239499" y="0"/>
            <a:ext cx="1015984" cy="6858000"/>
            <a:chOff x="11239499" y="0"/>
            <a:chExt cx="1015984" cy="6858000"/>
          </a:xfrm>
        </p:grpSpPr>
        <p:sp>
          <p:nvSpPr>
            <p:cNvPr id="8" name="Rectangle 7">
              <a:extLst>
                <a:ext uri="{FF2B5EF4-FFF2-40B4-BE49-F238E27FC236}">
                  <a16:creationId xmlns:a16="http://schemas.microsoft.com/office/drawing/2014/main" id="{9C51E8B0-FB58-4BB5-9CDA-4A1B4DBC5E90}"/>
                </a:ext>
              </a:extLst>
            </p:cNvPr>
            <p:cNvSpPr/>
            <p:nvPr userDrawn="1"/>
          </p:nvSpPr>
          <p:spPr>
            <a:xfrm>
              <a:off x="11240499" y="4828032"/>
              <a:ext cx="1014984"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3548A0B2-480B-4F04-B7B5-67A328B174D1}"/>
                </a:ext>
              </a:extLst>
            </p:cNvPr>
            <p:cNvSpPr/>
            <p:nvPr userDrawn="1"/>
          </p:nvSpPr>
          <p:spPr>
            <a:xfrm>
              <a:off x="11240499" y="2833299"/>
              <a:ext cx="1014984"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0A19E0-B2DF-4E35-AD7A-80B5C429C6C1}"/>
                </a:ext>
              </a:extLst>
            </p:cNvPr>
            <p:cNvSpPr/>
            <p:nvPr userDrawn="1"/>
          </p:nvSpPr>
          <p:spPr>
            <a:xfrm>
              <a:off x="11240499" y="0"/>
              <a:ext cx="1014984"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descr="A black and white striped pattern&#10;&#10;Description automatically generated with low confidence">
              <a:extLst>
                <a:ext uri="{FF2B5EF4-FFF2-40B4-BE49-F238E27FC236}">
                  <a16:creationId xmlns:a16="http://schemas.microsoft.com/office/drawing/2014/main" id="{9C1C8F39-77F2-4753-A57A-2FD46715F2A6}"/>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rot="5400000">
              <a:off x="10777681" y="552957"/>
              <a:ext cx="1828800" cy="905164"/>
            </a:xfrm>
            <a:prstGeom prst="rect">
              <a:avLst/>
            </a:prstGeom>
          </p:spPr>
        </p:pic>
        <p:sp>
          <p:nvSpPr>
            <p:cNvPr id="14" name="Rectangle 13">
              <a:extLst>
                <a:ext uri="{FF2B5EF4-FFF2-40B4-BE49-F238E27FC236}">
                  <a16:creationId xmlns:a16="http://schemas.microsoft.com/office/drawing/2014/main" id="{0A6AF7B2-2B49-4313-AA4E-3FD77CF46A04}"/>
                </a:ext>
              </a:extLst>
            </p:cNvPr>
            <p:cNvSpPr/>
            <p:nvPr userDrawn="1"/>
          </p:nvSpPr>
          <p:spPr>
            <a:xfrm>
              <a:off x="11240499" y="2029863"/>
              <a:ext cx="1014984" cy="81295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6" name="Graphic 25">
              <a:extLst>
                <a:ext uri="{FF2B5EF4-FFF2-40B4-BE49-F238E27FC236}">
                  <a16:creationId xmlns:a16="http://schemas.microsoft.com/office/drawing/2014/main" id="{E9AA5A01-9E59-4C92-9634-32DB51F9182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16200000">
              <a:off x="10880040" y="5394960"/>
              <a:ext cx="1828800" cy="914400"/>
            </a:xfrm>
            <a:prstGeom prst="rect">
              <a:avLst/>
            </a:prstGeom>
          </p:spPr>
        </p:pic>
        <p:sp>
          <p:nvSpPr>
            <p:cNvPr id="16" name="Freeform: Shape 15">
              <a:extLst>
                <a:ext uri="{FF2B5EF4-FFF2-40B4-BE49-F238E27FC236}">
                  <a16:creationId xmlns:a16="http://schemas.microsoft.com/office/drawing/2014/main" id="{1D3A8643-F793-41FD-AA08-DC814719C40C}"/>
                </a:ext>
              </a:extLst>
            </p:cNvPr>
            <p:cNvSpPr/>
            <p:nvPr userDrawn="1"/>
          </p:nvSpPr>
          <p:spPr>
            <a:xfrm>
              <a:off x="11250235" y="4949368"/>
              <a:ext cx="914400" cy="182880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31" name="Graphic 30">
              <a:extLst>
                <a:ext uri="{FF2B5EF4-FFF2-40B4-BE49-F238E27FC236}">
                  <a16:creationId xmlns:a16="http://schemas.microsoft.com/office/drawing/2014/main" id="{F50D01F0-AD27-490F-8044-37B2D9E23326}"/>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rot="5400000">
              <a:off x="10793035" y="3391083"/>
              <a:ext cx="1828800" cy="914400"/>
            </a:xfrm>
            <a:prstGeom prst="rect">
              <a:avLst/>
            </a:prstGeom>
          </p:spPr>
        </p:pic>
      </p:grpSp>
      <p:sp>
        <p:nvSpPr>
          <p:cNvPr id="32" name="Date Placeholder 3">
            <a:extLst>
              <a:ext uri="{FF2B5EF4-FFF2-40B4-BE49-F238E27FC236}">
                <a16:creationId xmlns:a16="http://schemas.microsoft.com/office/drawing/2014/main" id="{417A4AF6-C906-4001-BDD2-33E116318583}"/>
              </a:ext>
            </a:extLst>
          </p:cNvPr>
          <p:cNvSpPr>
            <a:spLocks noGrp="1"/>
          </p:cNvSpPr>
          <p:nvPr>
            <p:ph type="dt" sz="half" idx="10"/>
          </p:nvPr>
        </p:nvSpPr>
        <p:spPr>
          <a:xfrm>
            <a:off x="771735" y="6353175"/>
            <a:ext cx="1097280" cy="365125"/>
          </a:xfrm>
        </p:spPr>
        <p:txBody>
          <a:bodyPr/>
          <a:lstStyle>
            <a:lvl1pPr>
              <a:defRPr>
                <a:solidFill>
                  <a:schemeClr val="tx1">
                    <a:lumMod val="75000"/>
                    <a:lumOff val="25000"/>
                  </a:schemeClr>
                </a:solidFill>
              </a:defRPr>
            </a:lvl1pPr>
          </a:lstStyle>
          <a:p>
            <a:r>
              <a:rPr lang="en-US"/>
              <a:t>12/11/2023</a:t>
            </a:r>
            <a:endParaRPr lang="en-US" dirty="0"/>
          </a:p>
        </p:txBody>
      </p:sp>
      <p:sp>
        <p:nvSpPr>
          <p:cNvPr id="33" name="Footer Placeholder 4">
            <a:extLst>
              <a:ext uri="{FF2B5EF4-FFF2-40B4-BE49-F238E27FC236}">
                <a16:creationId xmlns:a16="http://schemas.microsoft.com/office/drawing/2014/main" id="{5D94E674-98A0-4C77-80E5-084E3946B242}"/>
              </a:ext>
            </a:extLst>
          </p:cNvPr>
          <p:cNvSpPr>
            <a:spLocks noGrp="1"/>
          </p:cNvSpPr>
          <p:nvPr>
            <p:ph type="ftr" sz="quarter" idx="11"/>
          </p:nvPr>
        </p:nvSpPr>
        <p:spPr>
          <a:xfrm>
            <a:off x="5424487" y="6350000"/>
            <a:ext cx="2286000" cy="365125"/>
          </a:xfrm>
        </p:spPr>
        <p:txBody>
          <a:bodyPr/>
          <a:lstStyle>
            <a:lvl1pPr>
              <a:defRPr>
                <a:solidFill>
                  <a:schemeClr val="tx1">
                    <a:lumMod val="75000"/>
                    <a:lumOff val="25000"/>
                  </a:schemeClr>
                </a:solidFill>
              </a:defRPr>
            </a:lvl1pPr>
          </a:lstStyle>
          <a:p>
            <a:r>
              <a:rPr lang="en-US"/>
              <a:t>Presentation title</a:t>
            </a:r>
            <a:endParaRPr lang="en-US" dirty="0"/>
          </a:p>
        </p:txBody>
      </p:sp>
      <p:sp>
        <p:nvSpPr>
          <p:cNvPr id="34" name="Slide Number Placeholder 5">
            <a:extLst>
              <a:ext uri="{FF2B5EF4-FFF2-40B4-BE49-F238E27FC236}">
                <a16:creationId xmlns:a16="http://schemas.microsoft.com/office/drawing/2014/main" id="{36214990-C58C-4D62-9381-40A242460690}"/>
              </a:ext>
            </a:extLst>
          </p:cNvPr>
          <p:cNvSpPr>
            <a:spLocks noGrp="1"/>
          </p:cNvSpPr>
          <p:nvPr>
            <p:ph type="sldNum" sz="quarter" idx="12"/>
          </p:nvPr>
        </p:nvSpPr>
        <p:spPr>
          <a:xfrm>
            <a:off x="11123295" y="635635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
        <p:nvSpPr>
          <p:cNvPr id="6" name="Content Placeholder 2">
            <a:extLst>
              <a:ext uri="{FF2B5EF4-FFF2-40B4-BE49-F238E27FC236}">
                <a16:creationId xmlns:a16="http://schemas.microsoft.com/office/drawing/2014/main" id="{B135D7B7-20E9-ADCF-4417-B443AF3112FC}"/>
              </a:ext>
            </a:extLst>
          </p:cNvPr>
          <p:cNvSpPr>
            <a:spLocks noGrp="1"/>
          </p:cNvSpPr>
          <p:nvPr>
            <p:ph sz="half" idx="14" hasCustomPrompt="1"/>
          </p:nvPr>
        </p:nvSpPr>
        <p:spPr>
          <a:xfrm>
            <a:off x="771734" y="2590800"/>
            <a:ext cx="4515035" cy="3505200"/>
          </a:xfrm>
        </p:spPr>
        <p:txBody>
          <a:bodyPr>
            <a:normAutofit/>
          </a:bodyPr>
          <a:lstStyle>
            <a:lvl1pPr marL="0" indent="0">
              <a:lnSpc>
                <a:spcPts val="2000"/>
              </a:lnSpc>
              <a:buFont typeface="Arial" panose="020B0604020202020204" pitchFamily="34" charset="0"/>
              <a:buNone/>
              <a:defRPr sz="1800"/>
            </a:lvl1pPr>
            <a:lvl2pPr marL="457200">
              <a:lnSpc>
                <a:spcPts val="2000"/>
              </a:lnSpc>
              <a:defRPr sz="1800"/>
            </a:lvl2pPr>
            <a:lvl3pPr marL="914400">
              <a:lnSpc>
                <a:spcPts val="2000"/>
              </a:lnSpc>
              <a:defRPr sz="1800"/>
            </a:lvl3pPr>
            <a:lvl4pPr marL="1371600">
              <a:lnSpc>
                <a:spcPts val="2000"/>
              </a:lnSpc>
              <a:defRPr sz="1800"/>
            </a:lvl4pPr>
            <a:lvl5pPr marL="1828800">
              <a:lnSpc>
                <a:spcPts val="2000"/>
              </a:lnSpc>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a:extLst>
              <a:ext uri="{FF2B5EF4-FFF2-40B4-BE49-F238E27FC236}">
                <a16:creationId xmlns:a16="http://schemas.microsoft.com/office/drawing/2014/main" id="{5D4468C5-0B68-8408-80C5-F8681CA98918}"/>
              </a:ext>
            </a:extLst>
          </p:cNvPr>
          <p:cNvSpPr>
            <a:spLocks noGrp="1"/>
          </p:cNvSpPr>
          <p:nvPr>
            <p:ph sz="half" idx="15" hasCustomPrompt="1"/>
          </p:nvPr>
        </p:nvSpPr>
        <p:spPr>
          <a:xfrm>
            <a:off x="5645989" y="2590800"/>
            <a:ext cx="4515035" cy="3505200"/>
          </a:xfrm>
        </p:spPr>
        <p:txBody>
          <a:bodyPr>
            <a:normAutofit/>
          </a:bodyPr>
          <a:lstStyle>
            <a:lvl1pPr marL="0" indent="0">
              <a:lnSpc>
                <a:spcPts val="2000"/>
              </a:lnSpc>
              <a:buFont typeface="Arial" panose="020B0604020202020204" pitchFamily="34" charset="0"/>
              <a:buNone/>
              <a:defRPr sz="1800"/>
            </a:lvl1pPr>
            <a:lvl2pPr marL="457200">
              <a:lnSpc>
                <a:spcPts val="2000"/>
              </a:lnSpc>
              <a:defRPr sz="1800"/>
            </a:lvl2pPr>
            <a:lvl3pPr marL="914400">
              <a:lnSpc>
                <a:spcPts val="2000"/>
              </a:lnSpc>
              <a:defRPr sz="1800"/>
            </a:lvl3pPr>
            <a:lvl4pPr marL="1371600">
              <a:lnSpc>
                <a:spcPts val="2000"/>
              </a:lnSpc>
              <a:defRPr sz="1800"/>
            </a:lvl4pPr>
            <a:lvl5pPr marL="1828800">
              <a:lnSpc>
                <a:spcPts val="2000"/>
              </a:lnSpc>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888137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2">
    <p:bg>
      <p:bgPr>
        <a:solidFill>
          <a:schemeClr val="accent6">
            <a:lumMod val="60000"/>
            <a:lumOff val="40000"/>
          </a:schemeClr>
        </a:solidFill>
        <a:effectLst/>
      </p:bgPr>
    </p:bg>
    <p:spTree>
      <p:nvGrpSpPr>
        <p:cNvPr id="1" name=""/>
        <p:cNvGrpSpPr/>
        <p:nvPr/>
      </p:nvGrpSpPr>
      <p:grpSpPr>
        <a:xfrm>
          <a:off x="0" y="0"/>
          <a:ext cx="0" cy="0"/>
          <a:chOff x="0" y="0"/>
          <a:chExt cx="0" cy="0"/>
        </a:xfrm>
      </p:grpSpPr>
      <p:pic>
        <p:nvPicPr>
          <p:cNvPr id="26" name="Graphic 25">
            <a:extLst>
              <a:ext uri="{FF2B5EF4-FFF2-40B4-BE49-F238E27FC236}">
                <a16:creationId xmlns:a16="http://schemas.microsoft.com/office/drawing/2014/main" id="{E1BC9BFE-80C0-4DA9-92DB-070C41E412BC}"/>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8097646">
            <a:off x="403102" y="-983359"/>
            <a:ext cx="2029968" cy="2029968"/>
          </a:xfrm>
          <a:prstGeom prst="rect">
            <a:avLst/>
          </a:prstGeom>
        </p:spPr>
      </p:pic>
      <p:sp>
        <p:nvSpPr>
          <p:cNvPr id="8" name="Rectangle 23">
            <a:extLst>
              <a:ext uri="{FF2B5EF4-FFF2-40B4-BE49-F238E27FC236}">
                <a16:creationId xmlns:a16="http://schemas.microsoft.com/office/drawing/2014/main" id="{F5ED01E4-35BF-4165-86B2-E3BDFD91DEE3}"/>
              </a:ext>
              <a:ext uri="{C183D7F6-B498-43B3-948B-1728B52AA6E4}">
                <adec:decorative xmlns:adec="http://schemas.microsoft.com/office/drawing/2017/decorative" val="1"/>
              </a:ext>
            </a:extLst>
          </p:cNvPr>
          <p:cNvSpPr/>
          <p:nvPr userDrawn="1"/>
        </p:nvSpPr>
        <p:spPr>
          <a:xfrm rot="13508190">
            <a:off x="-1025089" y="458228"/>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Graphic 8">
            <a:extLst>
              <a:ext uri="{FF2B5EF4-FFF2-40B4-BE49-F238E27FC236}">
                <a16:creationId xmlns:a16="http://schemas.microsoft.com/office/drawing/2014/main" id="{B7E6DD28-C71B-4484-973A-D12A27730009}"/>
              </a:ext>
              <a:ext uri="{C183D7F6-B498-43B3-948B-1728B52AA6E4}">
                <adec:decorative xmlns:adec="http://schemas.microsoft.com/office/drawing/2017/decorative" val="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8902533">
            <a:off x="407892" y="1900474"/>
            <a:ext cx="2029968" cy="2029968"/>
          </a:xfrm>
          <a:prstGeom prst="rect">
            <a:avLst/>
          </a:prstGeom>
        </p:spPr>
      </p:pic>
      <p:sp>
        <p:nvSpPr>
          <p:cNvPr id="11" name="Rectangle 23">
            <a:extLst>
              <a:ext uri="{FF2B5EF4-FFF2-40B4-BE49-F238E27FC236}">
                <a16:creationId xmlns:a16="http://schemas.microsoft.com/office/drawing/2014/main" id="{AB403917-256D-4254-A12F-F8BD19470C42}"/>
              </a:ext>
              <a:ext uri="{C183D7F6-B498-43B3-948B-1728B52AA6E4}">
                <adec:decorative xmlns:adec="http://schemas.microsoft.com/office/drawing/2017/decorative" val="1"/>
              </a:ext>
            </a:extLst>
          </p:cNvPr>
          <p:cNvSpPr/>
          <p:nvPr userDrawn="1"/>
        </p:nvSpPr>
        <p:spPr>
          <a:xfrm rot="18900000">
            <a:off x="413443" y="1923515"/>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Graphic 11">
            <a:extLst>
              <a:ext uri="{FF2B5EF4-FFF2-40B4-BE49-F238E27FC236}">
                <a16:creationId xmlns:a16="http://schemas.microsoft.com/office/drawing/2014/main" id="{EB06A536-5FCB-4761-9EFF-D54BE44B1FD9}"/>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2708786">
            <a:off x="-1021285" y="3355869"/>
            <a:ext cx="2029968" cy="2029968"/>
          </a:xfrm>
          <a:prstGeom prst="rect">
            <a:avLst/>
          </a:prstGeom>
        </p:spPr>
      </p:pic>
      <p:pic>
        <p:nvPicPr>
          <p:cNvPr id="13" name="Graphic 12">
            <a:extLst>
              <a:ext uri="{FF2B5EF4-FFF2-40B4-BE49-F238E27FC236}">
                <a16:creationId xmlns:a16="http://schemas.microsoft.com/office/drawing/2014/main" id="{3B73C61F-3D48-4791-8280-D98D2C01E0C1}"/>
              </a:ext>
              <a:ext uri="{C183D7F6-B498-43B3-948B-1728B52AA6E4}">
                <adec:decorative xmlns:adec="http://schemas.microsoft.com/office/drawing/2017/decorative" val="1"/>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rot="13489227">
            <a:off x="1859807" y="3357927"/>
            <a:ext cx="2029968" cy="2029968"/>
          </a:xfrm>
          <a:prstGeom prst="rect">
            <a:avLst/>
          </a:prstGeom>
        </p:spPr>
      </p:pic>
      <p:grpSp>
        <p:nvGrpSpPr>
          <p:cNvPr id="21" name="Group 20">
            <a:extLst>
              <a:ext uri="{FF2B5EF4-FFF2-40B4-BE49-F238E27FC236}">
                <a16:creationId xmlns:a16="http://schemas.microsoft.com/office/drawing/2014/main" id="{94213EEF-F759-4045-9F53-49C1B4ECED53}"/>
              </a:ext>
              <a:ext uri="{C183D7F6-B498-43B3-948B-1728B52AA6E4}">
                <adec:decorative xmlns:adec="http://schemas.microsoft.com/office/drawing/2017/decorative" val="1"/>
              </a:ext>
            </a:extLst>
          </p:cNvPr>
          <p:cNvGrpSpPr/>
          <p:nvPr userDrawn="1"/>
        </p:nvGrpSpPr>
        <p:grpSpPr>
          <a:xfrm>
            <a:off x="-7411" y="5806395"/>
            <a:ext cx="2870810" cy="1000774"/>
            <a:chOff x="-13699" y="5839164"/>
            <a:chExt cx="2862790" cy="1000774"/>
          </a:xfrm>
        </p:grpSpPr>
        <p:sp>
          <p:nvSpPr>
            <p:cNvPr id="91" name="Freeform: Shape 90">
              <a:extLst>
                <a:ext uri="{FF2B5EF4-FFF2-40B4-BE49-F238E27FC236}">
                  <a16:creationId xmlns:a16="http://schemas.microsoft.com/office/drawing/2014/main" id="{2EA4D38A-6ACD-4296-B454-E5BD7EAC7990}"/>
                </a:ext>
              </a:extLst>
            </p:cNvPr>
            <p:cNvSpPr/>
            <p:nvPr userDrawn="1"/>
          </p:nvSpPr>
          <p:spPr>
            <a:xfrm>
              <a:off x="-13699" y="5839164"/>
              <a:ext cx="2862790" cy="28868"/>
            </a:xfrm>
            <a:custGeom>
              <a:avLst/>
              <a:gdLst>
                <a:gd name="connsiteX0" fmla="*/ 0 w 2862790"/>
                <a:gd name="connsiteY0" fmla="*/ 0 h 28868"/>
                <a:gd name="connsiteX1" fmla="*/ 2862790 w 2862790"/>
                <a:gd name="connsiteY1" fmla="*/ 0 h 28868"/>
                <a:gd name="connsiteX2" fmla="*/ 2833921 w 2862790"/>
                <a:gd name="connsiteY2" fmla="*/ 28868 h 28868"/>
                <a:gd name="connsiteX3" fmla="*/ 28868 w 2862790"/>
                <a:gd name="connsiteY3" fmla="*/ 28868 h 28868"/>
                <a:gd name="connsiteX4" fmla="*/ 0 w 2862790"/>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62790" h="28868">
                  <a:moveTo>
                    <a:pt x="0" y="0"/>
                  </a:moveTo>
                  <a:lnTo>
                    <a:pt x="2862790" y="0"/>
                  </a:lnTo>
                  <a:lnTo>
                    <a:pt x="2833921"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0" name="Freeform: Shape 89">
              <a:extLst>
                <a:ext uri="{FF2B5EF4-FFF2-40B4-BE49-F238E27FC236}">
                  <a16:creationId xmlns:a16="http://schemas.microsoft.com/office/drawing/2014/main" id="{74E32D04-F635-443B-B642-A509F0473CB5}"/>
                </a:ext>
              </a:extLst>
            </p:cNvPr>
            <p:cNvSpPr/>
            <p:nvPr userDrawn="1"/>
          </p:nvSpPr>
          <p:spPr>
            <a:xfrm>
              <a:off x="47246" y="5900109"/>
              <a:ext cx="2740900" cy="28868"/>
            </a:xfrm>
            <a:custGeom>
              <a:avLst/>
              <a:gdLst>
                <a:gd name="connsiteX0" fmla="*/ 0 w 2740900"/>
                <a:gd name="connsiteY0" fmla="*/ 0 h 28868"/>
                <a:gd name="connsiteX1" fmla="*/ 2740900 w 2740900"/>
                <a:gd name="connsiteY1" fmla="*/ 0 h 28868"/>
                <a:gd name="connsiteX2" fmla="*/ 2712032 w 2740900"/>
                <a:gd name="connsiteY2" fmla="*/ 28868 h 28868"/>
                <a:gd name="connsiteX3" fmla="*/ 28868 w 2740900"/>
                <a:gd name="connsiteY3" fmla="*/ 28868 h 28868"/>
                <a:gd name="connsiteX4" fmla="*/ 0 w 2740900"/>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0900" h="28868">
                  <a:moveTo>
                    <a:pt x="0" y="0"/>
                  </a:moveTo>
                  <a:lnTo>
                    <a:pt x="2740900" y="0"/>
                  </a:lnTo>
                  <a:lnTo>
                    <a:pt x="2712032"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9" name="Freeform: Shape 88">
              <a:extLst>
                <a:ext uri="{FF2B5EF4-FFF2-40B4-BE49-F238E27FC236}">
                  <a16:creationId xmlns:a16="http://schemas.microsoft.com/office/drawing/2014/main" id="{C95F7659-0C0B-4798-8392-E6B36B62DEA4}"/>
                </a:ext>
              </a:extLst>
            </p:cNvPr>
            <p:cNvSpPr/>
            <p:nvPr userDrawn="1"/>
          </p:nvSpPr>
          <p:spPr>
            <a:xfrm>
              <a:off x="108992" y="5960251"/>
              <a:ext cx="2619012" cy="29671"/>
            </a:xfrm>
            <a:custGeom>
              <a:avLst/>
              <a:gdLst>
                <a:gd name="connsiteX0" fmla="*/ 0 w 2619012"/>
                <a:gd name="connsiteY0" fmla="*/ 0 h 29671"/>
                <a:gd name="connsiteX1" fmla="*/ 2619012 w 2619012"/>
                <a:gd name="connsiteY1" fmla="*/ 0 h 29671"/>
                <a:gd name="connsiteX2" fmla="*/ 2590143 w 2619012"/>
                <a:gd name="connsiteY2" fmla="*/ 28868 h 29671"/>
                <a:gd name="connsiteX3" fmla="*/ 28067 w 2619012"/>
                <a:gd name="connsiteY3" fmla="*/ 29671 h 29671"/>
                <a:gd name="connsiteX4" fmla="*/ 28869 w 2619012"/>
                <a:gd name="connsiteY4" fmla="*/ 28869 h 29671"/>
                <a:gd name="connsiteX5" fmla="*/ 0 w 2619012"/>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9012" h="29671">
                  <a:moveTo>
                    <a:pt x="0" y="0"/>
                  </a:moveTo>
                  <a:lnTo>
                    <a:pt x="2619012" y="0"/>
                  </a:lnTo>
                  <a:lnTo>
                    <a:pt x="2590143" y="28868"/>
                  </a:lnTo>
                  <a:lnTo>
                    <a:pt x="28067" y="29671"/>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8" name="Freeform: Shape 87">
              <a:extLst>
                <a:ext uri="{FF2B5EF4-FFF2-40B4-BE49-F238E27FC236}">
                  <a16:creationId xmlns:a16="http://schemas.microsoft.com/office/drawing/2014/main" id="{ABB69ABA-A9D2-4649-A1AB-E12AA2D2C8E7}"/>
                </a:ext>
              </a:extLst>
            </p:cNvPr>
            <p:cNvSpPr/>
            <p:nvPr userDrawn="1"/>
          </p:nvSpPr>
          <p:spPr>
            <a:xfrm>
              <a:off x="169937" y="6021196"/>
              <a:ext cx="2497122" cy="29670"/>
            </a:xfrm>
            <a:custGeom>
              <a:avLst/>
              <a:gdLst>
                <a:gd name="connsiteX0" fmla="*/ 0 w 2497122"/>
                <a:gd name="connsiteY0" fmla="*/ 0 h 29670"/>
                <a:gd name="connsiteX1" fmla="*/ 2497122 w 2497122"/>
                <a:gd name="connsiteY1" fmla="*/ 0 h 29670"/>
                <a:gd name="connsiteX2" fmla="*/ 2468254 w 2497122"/>
                <a:gd name="connsiteY2" fmla="*/ 28868 h 29670"/>
                <a:gd name="connsiteX3" fmla="*/ 28066 w 2497122"/>
                <a:gd name="connsiteY3" fmla="*/ 29670 h 29670"/>
                <a:gd name="connsiteX4" fmla="*/ 28868 w 2497122"/>
                <a:gd name="connsiteY4" fmla="*/ 28868 h 29670"/>
                <a:gd name="connsiteX5" fmla="*/ 0 w 2497122"/>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97122" h="29670">
                  <a:moveTo>
                    <a:pt x="0" y="0"/>
                  </a:moveTo>
                  <a:lnTo>
                    <a:pt x="2497122" y="0"/>
                  </a:lnTo>
                  <a:lnTo>
                    <a:pt x="2468254"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7" name="Freeform: Shape 86">
              <a:extLst>
                <a:ext uri="{FF2B5EF4-FFF2-40B4-BE49-F238E27FC236}">
                  <a16:creationId xmlns:a16="http://schemas.microsoft.com/office/drawing/2014/main" id="{8B88CE23-E34F-470C-8C56-46C08322365F}"/>
                </a:ext>
              </a:extLst>
            </p:cNvPr>
            <p:cNvSpPr/>
            <p:nvPr userDrawn="1"/>
          </p:nvSpPr>
          <p:spPr>
            <a:xfrm>
              <a:off x="229279" y="6082140"/>
              <a:ext cx="2376837" cy="28869"/>
            </a:xfrm>
            <a:custGeom>
              <a:avLst/>
              <a:gdLst>
                <a:gd name="connsiteX0" fmla="*/ 0 w 2376837"/>
                <a:gd name="connsiteY0" fmla="*/ 0 h 28869"/>
                <a:gd name="connsiteX1" fmla="*/ 2376837 w 2376837"/>
                <a:gd name="connsiteY1" fmla="*/ 0 h 28869"/>
                <a:gd name="connsiteX2" fmla="*/ 2347968 w 2376837"/>
                <a:gd name="connsiteY2" fmla="*/ 28868 h 28869"/>
                <a:gd name="connsiteX3" fmla="*/ 28868 w 2376837"/>
                <a:gd name="connsiteY3" fmla="*/ 28869 h 28869"/>
                <a:gd name="connsiteX4" fmla="*/ 0 w 2376837"/>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837" h="28869">
                  <a:moveTo>
                    <a:pt x="0" y="0"/>
                  </a:moveTo>
                  <a:lnTo>
                    <a:pt x="2376837" y="0"/>
                  </a:lnTo>
                  <a:lnTo>
                    <a:pt x="2347968" y="28868"/>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6" name="Freeform: Shape 85">
              <a:extLst>
                <a:ext uri="{FF2B5EF4-FFF2-40B4-BE49-F238E27FC236}">
                  <a16:creationId xmlns:a16="http://schemas.microsoft.com/office/drawing/2014/main" id="{75BCEDE2-961E-42E0-AF9C-3D070C974007}"/>
                </a:ext>
              </a:extLst>
            </p:cNvPr>
            <p:cNvSpPr/>
            <p:nvPr userDrawn="1"/>
          </p:nvSpPr>
          <p:spPr>
            <a:xfrm>
              <a:off x="290222" y="6143085"/>
              <a:ext cx="2254948" cy="28868"/>
            </a:xfrm>
            <a:custGeom>
              <a:avLst/>
              <a:gdLst>
                <a:gd name="connsiteX0" fmla="*/ 0 w 2254948"/>
                <a:gd name="connsiteY0" fmla="*/ 0 h 28868"/>
                <a:gd name="connsiteX1" fmla="*/ 2254948 w 2254948"/>
                <a:gd name="connsiteY1" fmla="*/ 0 h 28868"/>
                <a:gd name="connsiteX2" fmla="*/ 2226080 w 2254948"/>
                <a:gd name="connsiteY2" fmla="*/ 28868 h 28868"/>
                <a:gd name="connsiteX3" fmla="*/ 28868 w 2254948"/>
                <a:gd name="connsiteY3" fmla="*/ 28868 h 28868"/>
                <a:gd name="connsiteX4" fmla="*/ 0 w 2254948"/>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4948" h="28868">
                  <a:moveTo>
                    <a:pt x="0" y="0"/>
                  </a:moveTo>
                  <a:lnTo>
                    <a:pt x="2254948" y="0"/>
                  </a:lnTo>
                  <a:lnTo>
                    <a:pt x="2226080"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5" name="Freeform: Shape 84">
              <a:extLst>
                <a:ext uri="{FF2B5EF4-FFF2-40B4-BE49-F238E27FC236}">
                  <a16:creationId xmlns:a16="http://schemas.microsoft.com/office/drawing/2014/main" id="{FB930397-7A2A-4C50-9EC9-7E3107D065D2}"/>
                </a:ext>
              </a:extLst>
            </p:cNvPr>
            <p:cNvSpPr/>
            <p:nvPr userDrawn="1"/>
          </p:nvSpPr>
          <p:spPr>
            <a:xfrm>
              <a:off x="351970" y="6203227"/>
              <a:ext cx="2133059" cy="29671"/>
            </a:xfrm>
            <a:custGeom>
              <a:avLst/>
              <a:gdLst>
                <a:gd name="connsiteX0" fmla="*/ 2133059 w 2133059"/>
                <a:gd name="connsiteY0" fmla="*/ 0 h 29671"/>
                <a:gd name="connsiteX1" fmla="*/ 2104190 w 2133059"/>
                <a:gd name="connsiteY1" fmla="*/ 28869 h 29671"/>
                <a:gd name="connsiteX2" fmla="*/ 28066 w 2133059"/>
                <a:gd name="connsiteY2" fmla="*/ 29671 h 29671"/>
                <a:gd name="connsiteX3" fmla="*/ 28868 w 2133059"/>
                <a:gd name="connsiteY3" fmla="*/ 28869 h 29671"/>
                <a:gd name="connsiteX4" fmla="*/ 0 w 2133059"/>
                <a:gd name="connsiteY4" fmla="*/ 1 h 29671"/>
                <a:gd name="connsiteX5" fmla="*/ 2133059 w 2133059"/>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33059" h="29671">
                  <a:moveTo>
                    <a:pt x="2133059" y="0"/>
                  </a:moveTo>
                  <a:lnTo>
                    <a:pt x="2104190" y="28869"/>
                  </a:lnTo>
                  <a:lnTo>
                    <a:pt x="28066" y="29671"/>
                  </a:lnTo>
                  <a:lnTo>
                    <a:pt x="28868" y="28869"/>
                  </a:lnTo>
                  <a:lnTo>
                    <a:pt x="0" y="1"/>
                  </a:lnTo>
                  <a:lnTo>
                    <a:pt x="2133059"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4" name="Freeform: Shape 83">
              <a:extLst>
                <a:ext uri="{FF2B5EF4-FFF2-40B4-BE49-F238E27FC236}">
                  <a16:creationId xmlns:a16="http://schemas.microsoft.com/office/drawing/2014/main" id="{8CA98174-D81B-4241-92F9-D0D2028FFEA9}"/>
                </a:ext>
              </a:extLst>
            </p:cNvPr>
            <p:cNvSpPr/>
            <p:nvPr userDrawn="1"/>
          </p:nvSpPr>
          <p:spPr>
            <a:xfrm>
              <a:off x="411310" y="6264172"/>
              <a:ext cx="2012774" cy="28868"/>
            </a:xfrm>
            <a:custGeom>
              <a:avLst/>
              <a:gdLst>
                <a:gd name="connsiteX0" fmla="*/ 0 w 2012774"/>
                <a:gd name="connsiteY0" fmla="*/ 0 h 28868"/>
                <a:gd name="connsiteX1" fmla="*/ 2012774 w 2012774"/>
                <a:gd name="connsiteY1" fmla="*/ 0 h 28868"/>
                <a:gd name="connsiteX2" fmla="*/ 1983905 w 2012774"/>
                <a:gd name="connsiteY2" fmla="*/ 28868 h 28868"/>
                <a:gd name="connsiteX3" fmla="*/ 28868 w 2012774"/>
                <a:gd name="connsiteY3" fmla="*/ 28868 h 28868"/>
                <a:gd name="connsiteX4" fmla="*/ 0 w 2012774"/>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2774" h="28868">
                  <a:moveTo>
                    <a:pt x="0" y="0"/>
                  </a:moveTo>
                  <a:lnTo>
                    <a:pt x="2012774" y="0"/>
                  </a:lnTo>
                  <a:lnTo>
                    <a:pt x="1983905"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3" name="Freeform: Shape 82">
              <a:extLst>
                <a:ext uri="{FF2B5EF4-FFF2-40B4-BE49-F238E27FC236}">
                  <a16:creationId xmlns:a16="http://schemas.microsoft.com/office/drawing/2014/main" id="{E4CE4FB8-5E60-4288-B2FA-CF9316ED449F}"/>
                </a:ext>
              </a:extLst>
            </p:cNvPr>
            <p:cNvSpPr/>
            <p:nvPr userDrawn="1"/>
          </p:nvSpPr>
          <p:spPr>
            <a:xfrm>
              <a:off x="472255" y="6325117"/>
              <a:ext cx="1890884" cy="28868"/>
            </a:xfrm>
            <a:custGeom>
              <a:avLst/>
              <a:gdLst>
                <a:gd name="connsiteX0" fmla="*/ 0 w 1890884"/>
                <a:gd name="connsiteY0" fmla="*/ 0 h 28868"/>
                <a:gd name="connsiteX1" fmla="*/ 1890884 w 1890884"/>
                <a:gd name="connsiteY1" fmla="*/ 0 h 28868"/>
                <a:gd name="connsiteX2" fmla="*/ 1862016 w 1890884"/>
                <a:gd name="connsiteY2" fmla="*/ 28868 h 28868"/>
                <a:gd name="connsiteX3" fmla="*/ 28868 w 1890884"/>
                <a:gd name="connsiteY3" fmla="*/ 28868 h 28868"/>
                <a:gd name="connsiteX4" fmla="*/ 0 w 1890884"/>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0884" h="28868">
                  <a:moveTo>
                    <a:pt x="0" y="0"/>
                  </a:moveTo>
                  <a:lnTo>
                    <a:pt x="1890884" y="0"/>
                  </a:lnTo>
                  <a:lnTo>
                    <a:pt x="1862016"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2" name="Freeform: Shape 81">
              <a:extLst>
                <a:ext uri="{FF2B5EF4-FFF2-40B4-BE49-F238E27FC236}">
                  <a16:creationId xmlns:a16="http://schemas.microsoft.com/office/drawing/2014/main" id="{6F69FE5C-0AF0-42F6-A721-9E2244C967AA}"/>
                </a:ext>
              </a:extLst>
            </p:cNvPr>
            <p:cNvSpPr/>
            <p:nvPr userDrawn="1"/>
          </p:nvSpPr>
          <p:spPr>
            <a:xfrm>
              <a:off x="533199" y="6386061"/>
              <a:ext cx="1768996" cy="28869"/>
            </a:xfrm>
            <a:custGeom>
              <a:avLst/>
              <a:gdLst>
                <a:gd name="connsiteX0" fmla="*/ 0 w 1768996"/>
                <a:gd name="connsiteY0" fmla="*/ 0 h 28869"/>
                <a:gd name="connsiteX1" fmla="*/ 1768996 w 1768996"/>
                <a:gd name="connsiteY1" fmla="*/ 0 h 28869"/>
                <a:gd name="connsiteX2" fmla="*/ 1740128 w 1768996"/>
                <a:gd name="connsiteY2" fmla="*/ 28868 h 28869"/>
                <a:gd name="connsiteX3" fmla="*/ 28869 w 1768996"/>
                <a:gd name="connsiteY3" fmla="*/ 28869 h 28869"/>
                <a:gd name="connsiteX4" fmla="*/ 0 w 1768996"/>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8996" h="28869">
                  <a:moveTo>
                    <a:pt x="0" y="0"/>
                  </a:moveTo>
                  <a:lnTo>
                    <a:pt x="1768996" y="0"/>
                  </a:lnTo>
                  <a:lnTo>
                    <a:pt x="1740128"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1" name="Freeform: Shape 80">
              <a:extLst>
                <a:ext uri="{FF2B5EF4-FFF2-40B4-BE49-F238E27FC236}">
                  <a16:creationId xmlns:a16="http://schemas.microsoft.com/office/drawing/2014/main" id="{E8311083-D41B-4770-B6A9-AFA83AAF2885}"/>
                </a:ext>
              </a:extLst>
            </p:cNvPr>
            <p:cNvSpPr/>
            <p:nvPr userDrawn="1"/>
          </p:nvSpPr>
          <p:spPr>
            <a:xfrm>
              <a:off x="594946" y="6446204"/>
              <a:ext cx="1647106" cy="29670"/>
            </a:xfrm>
            <a:custGeom>
              <a:avLst/>
              <a:gdLst>
                <a:gd name="connsiteX0" fmla="*/ 0 w 1647106"/>
                <a:gd name="connsiteY0" fmla="*/ 0 h 29670"/>
                <a:gd name="connsiteX1" fmla="*/ 1647106 w 1647106"/>
                <a:gd name="connsiteY1" fmla="*/ 0 h 29670"/>
                <a:gd name="connsiteX2" fmla="*/ 1618238 w 1647106"/>
                <a:gd name="connsiteY2" fmla="*/ 28868 h 29670"/>
                <a:gd name="connsiteX3" fmla="*/ 28066 w 1647106"/>
                <a:gd name="connsiteY3" fmla="*/ 29670 h 29670"/>
                <a:gd name="connsiteX4" fmla="*/ 28868 w 1647106"/>
                <a:gd name="connsiteY4" fmla="*/ 28868 h 29670"/>
                <a:gd name="connsiteX5" fmla="*/ 0 w 1647106"/>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47106" h="29670">
                  <a:moveTo>
                    <a:pt x="0" y="0"/>
                  </a:moveTo>
                  <a:lnTo>
                    <a:pt x="1647106" y="0"/>
                  </a:lnTo>
                  <a:lnTo>
                    <a:pt x="1618238"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0" name="Freeform: Shape 79">
              <a:extLst>
                <a:ext uri="{FF2B5EF4-FFF2-40B4-BE49-F238E27FC236}">
                  <a16:creationId xmlns:a16="http://schemas.microsoft.com/office/drawing/2014/main" id="{730A62EE-9416-445D-B0B2-018F008614B8}"/>
                </a:ext>
              </a:extLst>
            </p:cNvPr>
            <p:cNvSpPr/>
            <p:nvPr userDrawn="1"/>
          </p:nvSpPr>
          <p:spPr>
            <a:xfrm>
              <a:off x="654287" y="6507148"/>
              <a:ext cx="1526821" cy="28869"/>
            </a:xfrm>
            <a:custGeom>
              <a:avLst/>
              <a:gdLst>
                <a:gd name="connsiteX0" fmla="*/ 0 w 1526821"/>
                <a:gd name="connsiteY0" fmla="*/ 0 h 28869"/>
                <a:gd name="connsiteX1" fmla="*/ 1526821 w 1526821"/>
                <a:gd name="connsiteY1" fmla="*/ 0 h 28869"/>
                <a:gd name="connsiteX2" fmla="*/ 1497952 w 1526821"/>
                <a:gd name="connsiteY2" fmla="*/ 28868 h 28869"/>
                <a:gd name="connsiteX3" fmla="*/ 28868 w 1526821"/>
                <a:gd name="connsiteY3" fmla="*/ 28869 h 28869"/>
                <a:gd name="connsiteX4" fmla="*/ 0 w 1526821"/>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6821" h="28869">
                  <a:moveTo>
                    <a:pt x="0" y="0"/>
                  </a:moveTo>
                  <a:lnTo>
                    <a:pt x="1526821" y="0"/>
                  </a:lnTo>
                  <a:lnTo>
                    <a:pt x="1497952" y="28868"/>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9" name="Freeform: Shape 78">
              <a:extLst>
                <a:ext uri="{FF2B5EF4-FFF2-40B4-BE49-F238E27FC236}">
                  <a16:creationId xmlns:a16="http://schemas.microsoft.com/office/drawing/2014/main" id="{4A92E211-EBEF-4E62-97FD-46ECC42436DF}"/>
                </a:ext>
              </a:extLst>
            </p:cNvPr>
            <p:cNvSpPr/>
            <p:nvPr userDrawn="1"/>
          </p:nvSpPr>
          <p:spPr>
            <a:xfrm>
              <a:off x="715231" y="6568093"/>
              <a:ext cx="1404932" cy="28868"/>
            </a:xfrm>
            <a:custGeom>
              <a:avLst/>
              <a:gdLst>
                <a:gd name="connsiteX0" fmla="*/ 0 w 1404932"/>
                <a:gd name="connsiteY0" fmla="*/ 0 h 28868"/>
                <a:gd name="connsiteX1" fmla="*/ 1404932 w 1404932"/>
                <a:gd name="connsiteY1" fmla="*/ 0 h 28868"/>
                <a:gd name="connsiteX2" fmla="*/ 1376064 w 1404932"/>
                <a:gd name="connsiteY2" fmla="*/ 28868 h 28868"/>
                <a:gd name="connsiteX3" fmla="*/ 28868 w 1404932"/>
                <a:gd name="connsiteY3" fmla="*/ 28868 h 28868"/>
                <a:gd name="connsiteX4" fmla="*/ 0 w 1404932"/>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4932" h="28868">
                  <a:moveTo>
                    <a:pt x="0" y="0"/>
                  </a:moveTo>
                  <a:lnTo>
                    <a:pt x="1404932" y="0"/>
                  </a:lnTo>
                  <a:lnTo>
                    <a:pt x="1376064"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8" name="Freeform: Shape 77">
              <a:extLst>
                <a:ext uri="{FF2B5EF4-FFF2-40B4-BE49-F238E27FC236}">
                  <a16:creationId xmlns:a16="http://schemas.microsoft.com/office/drawing/2014/main" id="{CC8A63A1-564C-478A-B490-96E1C76014CC}"/>
                </a:ext>
              </a:extLst>
            </p:cNvPr>
            <p:cNvSpPr/>
            <p:nvPr userDrawn="1"/>
          </p:nvSpPr>
          <p:spPr>
            <a:xfrm>
              <a:off x="776977" y="6628235"/>
              <a:ext cx="1283044" cy="29671"/>
            </a:xfrm>
            <a:custGeom>
              <a:avLst/>
              <a:gdLst>
                <a:gd name="connsiteX0" fmla="*/ 1283044 w 1283044"/>
                <a:gd name="connsiteY0" fmla="*/ 0 h 29671"/>
                <a:gd name="connsiteX1" fmla="*/ 1254175 w 1283044"/>
                <a:gd name="connsiteY1" fmla="*/ 28869 h 29671"/>
                <a:gd name="connsiteX2" fmla="*/ 28067 w 1283044"/>
                <a:gd name="connsiteY2" fmla="*/ 29671 h 29671"/>
                <a:gd name="connsiteX3" fmla="*/ 28869 w 1283044"/>
                <a:gd name="connsiteY3" fmla="*/ 28869 h 29671"/>
                <a:gd name="connsiteX4" fmla="*/ 0 w 1283044"/>
                <a:gd name="connsiteY4" fmla="*/ 1 h 29671"/>
                <a:gd name="connsiteX5" fmla="*/ 1283044 w 1283044"/>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3044" h="29671">
                  <a:moveTo>
                    <a:pt x="1283044" y="0"/>
                  </a:moveTo>
                  <a:lnTo>
                    <a:pt x="1254175" y="28869"/>
                  </a:lnTo>
                  <a:lnTo>
                    <a:pt x="28067" y="29671"/>
                  </a:lnTo>
                  <a:lnTo>
                    <a:pt x="28869" y="28869"/>
                  </a:lnTo>
                  <a:lnTo>
                    <a:pt x="0" y="1"/>
                  </a:lnTo>
                  <a:lnTo>
                    <a:pt x="1283044"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7" name="Freeform: Shape 76">
              <a:extLst>
                <a:ext uri="{FF2B5EF4-FFF2-40B4-BE49-F238E27FC236}">
                  <a16:creationId xmlns:a16="http://schemas.microsoft.com/office/drawing/2014/main" id="{4162FC41-462F-4E99-AACA-F5B9C804FB14}"/>
                </a:ext>
              </a:extLst>
            </p:cNvPr>
            <p:cNvSpPr/>
            <p:nvPr userDrawn="1"/>
          </p:nvSpPr>
          <p:spPr>
            <a:xfrm>
              <a:off x="837922" y="6689180"/>
              <a:ext cx="1161154" cy="29670"/>
            </a:xfrm>
            <a:custGeom>
              <a:avLst/>
              <a:gdLst>
                <a:gd name="connsiteX0" fmla="*/ 0 w 1161154"/>
                <a:gd name="connsiteY0" fmla="*/ 0 h 29670"/>
                <a:gd name="connsiteX1" fmla="*/ 1161154 w 1161154"/>
                <a:gd name="connsiteY1" fmla="*/ 0 h 29670"/>
                <a:gd name="connsiteX2" fmla="*/ 1132285 w 1161154"/>
                <a:gd name="connsiteY2" fmla="*/ 28868 h 29670"/>
                <a:gd name="connsiteX3" fmla="*/ 28066 w 1161154"/>
                <a:gd name="connsiteY3" fmla="*/ 29670 h 29670"/>
                <a:gd name="connsiteX4" fmla="*/ 28868 w 1161154"/>
                <a:gd name="connsiteY4" fmla="*/ 28868 h 29670"/>
                <a:gd name="connsiteX5" fmla="*/ 0 w 1161154"/>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1154" h="29670">
                  <a:moveTo>
                    <a:pt x="0" y="0"/>
                  </a:moveTo>
                  <a:lnTo>
                    <a:pt x="1161154" y="0"/>
                  </a:lnTo>
                  <a:lnTo>
                    <a:pt x="1132285"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6" name="Freeform: Shape 75">
              <a:extLst>
                <a:ext uri="{FF2B5EF4-FFF2-40B4-BE49-F238E27FC236}">
                  <a16:creationId xmlns:a16="http://schemas.microsoft.com/office/drawing/2014/main" id="{1F9B61AC-B03D-4064-9DE6-9818F53F333C}"/>
                </a:ext>
              </a:extLst>
            </p:cNvPr>
            <p:cNvSpPr/>
            <p:nvPr userDrawn="1"/>
          </p:nvSpPr>
          <p:spPr>
            <a:xfrm>
              <a:off x="897263" y="6750124"/>
              <a:ext cx="1040868" cy="28869"/>
            </a:xfrm>
            <a:custGeom>
              <a:avLst/>
              <a:gdLst>
                <a:gd name="connsiteX0" fmla="*/ 0 w 1040868"/>
                <a:gd name="connsiteY0" fmla="*/ 0 h 28869"/>
                <a:gd name="connsiteX1" fmla="*/ 1040868 w 1040868"/>
                <a:gd name="connsiteY1" fmla="*/ 0 h 28869"/>
                <a:gd name="connsiteX2" fmla="*/ 1012000 w 1040868"/>
                <a:gd name="connsiteY2" fmla="*/ 28869 h 28869"/>
                <a:gd name="connsiteX3" fmla="*/ 28868 w 1040868"/>
                <a:gd name="connsiteY3" fmla="*/ 28869 h 28869"/>
                <a:gd name="connsiteX4" fmla="*/ 0 w 1040868"/>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0868" h="28869">
                  <a:moveTo>
                    <a:pt x="0" y="0"/>
                  </a:moveTo>
                  <a:lnTo>
                    <a:pt x="1040868" y="0"/>
                  </a:lnTo>
                  <a:lnTo>
                    <a:pt x="1012000" y="28869"/>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3" name="Freeform: Shape 72">
              <a:extLst>
                <a:ext uri="{FF2B5EF4-FFF2-40B4-BE49-F238E27FC236}">
                  <a16:creationId xmlns:a16="http://schemas.microsoft.com/office/drawing/2014/main" id="{C104BA00-790F-438D-AC93-117E23CF2099}"/>
                </a:ext>
              </a:extLst>
            </p:cNvPr>
            <p:cNvSpPr/>
            <p:nvPr userDrawn="1"/>
          </p:nvSpPr>
          <p:spPr>
            <a:xfrm>
              <a:off x="958207" y="6811069"/>
              <a:ext cx="918980" cy="28869"/>
            </a:xfrm>
            <a:custGeom>
              <a:avLst/>
              <a:gdLst>
                <a:gd name="connsiteX0" fmla="*/ 0 w 918980"/>
                <a:gd name="connsiteY0" fmla="*/ 0 h 28869"/>
                <a:gd name="connsiteX1" fmla="*/ 918980 w 918980"/>
                <a:gd name="connsiteY1" fmla="*/ 0 h 28869"/>
                <a:gd name="connsiteX2" fmla="*/ 890112 w 918980"/>
                <a:gd name="connsiteY2" fmla="*/ 28868 h 28869"/>
                <a:gd name="connsiteX3" fmla="*/ 28869 w 918980"/>
                <a:gd name="connsiteY3" fmla="*/ 28869 h 28869"/>
                <a:gd name="connsiteX4" fmla="*/ 0 w 918980"/>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980" h="28869">
                  <a:moveTo>
                    <a:pt x="0" y="0"/>
                  </a:moveTo>
                  <a:lnTo>
                    <a:pt x="918980" y="0"/>
                  </a:lnTo>
                  <a:lnTo>
                    <a:pt x="890112"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101" name="Freeform: Shape 100">
            <a:extLst>
              <a:ext uri="{FF2B5EF4-FFF2-40B4-BE49-F238E27FC236}">
                <a16:creationId xmlns:a16="http://schemas.microsoft.com/office/drawing/2014/main" id="{788A3CD7-1915-41CF-9FB5-E6FEDCA8F19C}"/>
              </a:ext>
              <a:ext uri="{C183D7F6-B498-43B3-948B-1728B52AA6E4}">
                <adec:decorative xmlns:adec="http://schemas.microsoft.com/office/drawing/2017/decorative" val="1"/>
              </a:ext>
            </a:extLst>
          </p:cNvPr>
          <p:cNvSpPr/>
          <p:nvPr userDrawn="1"/>
        </p:nvSpPr>
        <p:spPr>
          <a:xfrm>
            <a:off x="1793659" y="5801762"/>
            <a:ext cx="1075475" cy="1058335"/>
          </a:xfrm>
          <a:custGeom>
            <a:avLst/>
            <a:gdLst>
              <a:gd name="connsiteX0" fmla="*/ 1062720 w 1062720"/>
              <a:gd name="connsiteY0" fmla="*/ 0 h 1062720"/>
              <a:gd name="connsiteX1" fmla="*/ 1062720 w 1062720"/>
              <a:gd name="connsiteY1" fmla="*/ 1062720 h 1062720"/>
              <a:gd name="connsiteX2" fmla="*/ 0 w 1062720"/>
              <a:gd name="connsiteY2" fmla="*/ 1062720 h 1062720"/>
              <a:gd name="connsiteX3" fmla="*/ 1062720 w 1062720"/>
              <a:gd name="connsiteY3" fmla="*/ 0 h 1062720"/>
            </a:gdLst>
            <a:ahLst/>
            <a:cxnLst>
              <a:cxn ang="0">
                <a:pos x="connsiteX0" y="connsiteY0"/>
              </a:cxn>
              <a:cxn ang="0">
                <a:pos x="connsiteX1" y="connsiteY1"/>
              </a:cxn>
              <a:cxn ang="0">
                <a:pos x="connsiteX2" y="connsiteY2"/>
              </a:cxn>
              <a:cxn ang="0">
                <a:pos x="connsiteX3" y="connsiteY3"/>
              </a:cxn>
            </a:cxnLst>
            <a:rect l="l" t="t" r="r" b="b"/>
            <a:pathLst>
              <a:path w="1062720" h="1062720">
                <a:moveTo>
                  <a:pt x="1062720" y="0"/>
                </a:moveTo>
                <a:lnTo>
                  <a:pt x="1062720" y="1062720"/>
                </a:lnTo>
                <a:lnTo>
                  <a:pt x="0" y="1062720"/>
                </a:lnTo>
                <a:lnTo>
                  <a:pt x="106272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3" name="Freeform: Shape 162">
            <a:extLst>
              <a:ext uri="{FF2B5EF4-FFF2-40B4-BE49-F238E27FC236}">
                <a16:creationId xmlns:a16="http://schemas.microsoft.com/office/drawing/2014/main" id="{FEE07693-1822-40D4-88A4-0F663C787D7E}"/>
              </a:ext>
              <a:ext uri="{C183D7F6-B498-43B3-948B-1728B52AA6E4}">
                <adec:decorative xmlns:adec="http://schemas.microsoft.com/office/drawing/2017/decorative" val="1"/>
              </a:ext>
            </a:extLst>
          </p:cNvPr>
          <p:cNvSpPr/>
          <p:nvPr userDrawn="1"/>
        </p:nvSpPr>
        <p:spPr>
          <a:xfrm>
            <a:off x="1035546" y="6829131"/>
            <a:ext cx="918980" cy="28869"/>
          </a:xfrm>
          <a:custGeom>
            <a:avLst/>
            <a:gdLst>
              <a:gd name="connsiteX0" fmla="*/ 0 w 918980"/>
              <a:gd name="connsiteY0" fmla="*/ 0 h 28869"/>
              <a:gd name="connsiteX1" fmla="*/ 918980 w 918980"/>
              <a:gd name="connsiteY1" fmla="*/ 0 h 28869"/>
              <a:gd name="connsiteX2" fmla="*/ 890112 w 918980"/>
              <a:gd name="connsiteY2" fmla="*/ 28868 h 28869"/>
              <a:gd name="connsiteX3" fmla="*/ 28869 w 918980"/>
              <a:gd name="connsiteY3" fmla="*/ 28869 h 28869"/>
              <a:gd name="connsiteX4" fmla="*/ 0 w 918980"/>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980" h="28869">
                <a:moveTo>
                  <a:pt x="0" y="0"/>
                </a:moveTo>
                <a:lnTo>
                  <a:pt x="918980" y="0"/>
                </a:lnTo>
                <a:lnTo>
                  <a:pt x="890112"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 name="Title 1">
            <a:extLst>
              <a:ext uri="{FF2B5EF4-FFF2-40B4-BE49-F238E27FC236}">
                <a16:creationId xmlns:a16="http://schemas.microsoft.com/office/drawing/2014/main" id="{C8142DAF-BE54-C239-5685-89D55E027E4E}"/>
              </a:ext>
            </a:extLst>
          </p:cNvPr>
          <p:cNvSpPr>
            <a:spLocks noGrp="1"/>
          </p:cNvSpPr>
          <p:nvPr>
            <p:ph type="title" hasCustomPrompt="1"/>
          </p:nvPr>
        </p:nvSpPr>
        <p:spPr>
          <a:xfrm>
            <a:off x="3520440" y="896111"/>
            <a:ext cx="7889768" cy="2039341"/>
          </a:xfrm>
        </p:spPr>
        <p:txBody>
          <a:bodyPr anchor="t" anchorCtr="0"/>
          <a:lstStyle>
            <a:lvl1pPr>
              <a:defRPr cap="all" baseline="0">
                <a:solidFill>
                  <a:schemeClr val="accent1"/>
                </a:solidFill>
              </a:defRPr>
            </a:lvl1pPr>
          </a:lstStyle>
          <a:p>
            <a:r>
              <a:rPr lang="en-US" dirty="0"/>
              <a:t>CLICK TO ADD TITLE</a:t>
            </a:r>
          </a:p>
        </p:txBody>
      </p:sp>
      <p:sp>
        <p:nvSpPr>
          <p:cNvPr id="10" name="Content Placeholder 2">
            <a:extLst>
              <a:ext uri="{FF2B5EF4-FFF2-40B4-BE49-F238E27FC236}">
                <a16:creationId xmlns:a16="http://schemas.microsoft.com/office/drawing/2014/main" id="{5A2EBD71-EB16-773C-A6CB-C6E1259AE70B}"/>
              </a:ext>
            </a:extLst>
          </p:cNvPr>
          <p:cNvSpPr>
            <a:spLocks noGrp="1"/>
          </p:cNvSpPr>
          <p:nvPr>
            <p:ph sz="half" idx="14" hasCustomPrompt="1"/>
          </p:nvPr>
        </p:nvSpPr>
        <p:spPr>
          <a:xfrm>
            <a:off x="3520440" y="3259056"/>
            <a:ext cx="2994660" cy="3006531"/>
          </a:xfrm>
        </p:spPr>
        <p:txBody>
          <a:bodyPr>
            <a:normAutofit/>
          </a:bodyPr>
          <a:lstStyle>
            <a:lvl1pPr marL="285750" indent="-285750">
              <a:lnSpc>
                <a:spcPts val="2000"/>
              </a:lnSpc>
              <a:buFont typeface="Arial" panose="020B0604020202020204" pitchFamily="34" charset="0"/>
              <a:buChar char="•"/>
              <a:defRPr sz="1800"/>
            </a:lvl1pPr>
            <a:lvl2pPr>
              <a:lnSpc>
                <a:spcPts val="2000"/>
              </a:lnSpc>
              <a:defRPr sz="1800"/>
            </a:lvl2pPr>
            <a:lvl3pPr>
              <a:lnSpc>
                <a:spcPts val="2000"/>
              </a:lnSpc>
              <a:defRPr sz="1800"/>
            </a:lvl3pPr>
            <a:lvl4pPr>
              <a:lnSpc>
                <a:spcPts val="2000"/>
              </a:lnSpc>
              <a:defRPr sz="1800"/>
            </a:lvl4pPr>
            <a:lvl5pPr>
              <a:lnSpc>
                <a:spcPts val="2000"/>
              </a:lnSpc>
              <a:defRPr sz="1800"/>
            </a:lvl5pPr>
          </a:lstStyle>
          <a:p>
            <a:pPr lvl="0"/>
            <a:r>
              <a:rPr lang="en-US" dirty="0"/>
              <a:t>Click to add content</a:t>
            </a:r>
          </a:p>
          <a:p>
            <a:pPr lvl="1"/>
            <a:r>
              <a:rPr lang="en-US" dirty="0"/>
              <a:t>Second level</a:t>
            </a:r>
          </a:p>
          <a:p>
            <a:pPr lvl="2"/>
            <a:r>
              <a:rPr lang="en-US" dirty="0"/>
              <a:t>Third level</a:t>
            </a:r>
          </a:p>
        </p:txBody>
      </p:sp>
      <p:sp>
        <p:nvSpPr>
          <p:cNvPr id="6" name="Content Placeholder 2">
            <a:extLst>
              <a:ext uri="{FF2B5EF4-FFF2-40B4-BE49-F238E27FC236}">
                <a16:creationId xmlns:a16="http://schemas.microsoft.com/office/drawing/2014/main" id="{56944BE1-9937-7EA2-AA56-336B8D5CAADA}"/>
              </a:ext>
            </a:extLst>
          </p:cNvPr>
          <p:cNvSpPr>
            <a:spLocks noGrp="1"/>
          </p:cNvSpPr>
          <p:nvPr>
            <p:ph sz="half" idx="1" hasCustomPrompt="1"/>
          </p:nvPr>
        </p:nvSpPr>
        <p:spPr>
          <a:xfrm>
            <a:off x="6826432" y="3253740"/>
            <a:ext cx="4580088" cy="3006531"/>
          </a:xfrm>
        </p:spPr>
        <p:txBody>
          <a:bodyPr>
            <a:normAutofit/>
          </a:bodyPr>
          <a:lstStyle>
            <a:lvl1pPr marL="0" indent="0">
              <a:lnSpc>
                <a:spcPts val="2000"/>
              </a:lnSpc>
              <a:buNone/>
              <a:defRPr sz="1800"/>
            </a:lvl1pPr>
            <a:lvl2pPr marL="457200">
              <a:lnSpc>
                <a:spcPts val="2000"/>
              </a:lnSpc>
              <a:defRPr sz="1800"/>
            </a:lvl2pPr>
            <a:lvl3pPr marL="914400">
              <a:lnSpc>
                <a:spcPts val="2000"/>
              </a:lnSpc>
              <a:defRPr sz="1800"/>
            </a:lvl3pPr>
            <a:lvl4pPr marL="1371600">
              <a:lnSpc>
                <a:spcPts val="2000"/>
              </a:lnSpc>
              <a:defRPr sz="1800"/>
            </a:lvl4pPr>
            <a:lvl5pPr marL="1828800">
              <a:lnSpc>
                <a:spcPts val="2000"/>
              </a:lnSpc>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9" name="Date Placeholder 3">
            <a:extLst>
              <a:ext uri="{FF2B5EF4-FFF2-40B4-BE49-F238E27FC236}">
                <a16:creationId xmlns:a16="http://schemas.microsoft.com/office/drawing/2014/main" id="{5A56B3AA-5CA2-4004-8F95-11FD7B895DAE}"/>
              </a:ext>
            </a:extLst>
          </p:cNvPr>
          <p:cNvSpPr>
            <a:spLocks noGrp="1"/>
          </p:cNvSpPr>
          <p:nvPr>
            <p:ph type="dt" sz="half" idx="10"/>
          </p:nvPr>
        </p:nvSpPr>
        <p:spPr>
          <a:xfrm>
            <a:off x="3523723" y="6353175"/>
            <a:ext cx="1097280" cy="365125"/>
          </a:xfrm>
        </p:spPr>
        <p:txBody>
          <a:bodyPr/>
          <a:lstStyle>
            <a:lvl1pPr>
              <a:defRPr>
                <a:solidFill>
                  <a:schemeClr val="tx1">
                    <a:lumMod val="75000"/>
                    <a:lumOff val="25000"/>
                  </a:schemeClr>
                </a:solidFill>
              </a:defRPr>
            </a:lvl1pPr>
          </a:lstStyle>
          <a:p>
            <a:r>
              <a:rPr lang="en-US"/>
              <a:t>12/11/2023</a:t>
            </a:r>
            <a:endParaRPr lang="en-US" dirty="0"/>
          </a:p>
        </p:txBody>
      </p:sp>
      <p:sp>
        <p:nvSpPr>
          <p:cNvPr id="210" name="Footer Placeholder 4">
            <a:extLst>
              <a:ext uri="{FF2B5EF4-FFF2-40B4-BE49-F238E27FC236}">
                <a16:creationId xmlns:a16="http://schemas.microsoft.com/office/drawing/2014/main" id="{07D92F37-472D-4CCB-AA97-FA42E56079C7}"/>
              </a:ext>
            </a:extLst>
          </p:cNvPr>
          <p:cNvSpPr>
            <a:spLocks noGrp="1"/>
          </p:cNvSpPr>
          <p:nvPr>
            <p:ph type="ftr" sz="quarter" idx="11"/>
          </p:nvPr>
        </p:nvSpPr>
        <p:spPr>
          <a:xfrm>
            <a:off x="6642161" y="6350000"/>
            <a:ext cx="2286000" cy="365125"/>
          </a:xfrm>
        </p:spPr>
        <p:txBody>
          <a:bodyPr/>
          <a:lstStyle>
            <a:lvl1pPr>
              <a:defRPr>
                <a:solidFill>
                  <a:schemeClr val="tx1">
                    <a:lumMod val="75000"/>
                    <a:lumOff val="25000"/>
                  </a:schemeClr>
                </a:solidFill>
              </a:defRPr>
            </a:lvl1pPr>
          </a:lstStyle>
          <a:p>
            <a:r>
              <a:rPr lang="en-US"/>
              <a:t>Presentation title</a:t>
            </a:r>
            <a:endParaRPr lang="en-US" dirty="0"/>
          </a:p>
        </p:txBody>
      </p:sp>
      <p:sp>
        <p:nvSpPr>
          <p:cNvPr id="211" name="Slide Number Placeholder 5">
            <a:extLst>
              <a:ext uri="{FF2B5EF4-FFF2-40B4-BE49-F238E27FC236}">
                <a16:creationId xmlns:a16="http://schemas.microsoft.com/office/drawing/2014/main" id="{C0E89FFF-230F-4CBA-A6BC-D887B3FFA51F}"/>
              </a:ext>
            </a:extLst>
          </p:cNvPr>
          <p:cNvSpPr>
            <a:spLocks noGrp="1"/>
          </p:cNvSpPr>
          <p:nvPr>
            <p:ph type="sldNum" sz="quarter" idx="12"/>
          </p:nvPr>
        </p:nvSpPr>
        <p:spPr>
          <a:xfrm>
            <a:off x="10949320" y="6356350"/>
            <a:ext cx="457200" cy="365125"/>
          </a:xfrm>
        </p:spPr>
        <p:txBody>
          <a:bodyPr/>
          <a:lstStyle>
            <a:lvl1pPr>
              <a:defRPr>
                <a:solidFill>
                  <a:schemeClr val="tx1">
                    <a:lumMod val="75000"/>
                    <a:lumOff val="2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921514593"/>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 Picture">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3807877" y="898524"/>
            <a:ext cx="7606895" cy="2029967"/>
          </a:xfrm>
        </p:spPr>
        <p:txBody>
          <a:bodyPr anchor="t" anchorCtr="0"/>
          <a:lstStyle>
            <a:lvl1pPr>
              <a:defRPr cap="all" baseline="0">
                <a:solidFill>
                  <a:schemeClr val="tx2"/>
                </a:solidFill>
              </a:defRPr>
            </a:lvl1pPr>
          </a:lstStyle>
          <a:p>
            <a:r>
              <a:rPr lang="en-US" dirty="0"/>
              <a:t>CLICK TO ADD TITLE</a:t>
            </a:r>
          </a:p>
        </p:txBody>
      </p:sp>
      <p:sp>
        <p:nvSpPr>
          <p:cNvPr id="27" name="Picture Placeholder 26">
            <a:extLst>
              <a:ext uri="{FF2B5EF4-FFF2-40B4-BE49-F238E27FC236}">
                <a16:creationId xmlns:a16="http://schemas.microsoft.com/office/drawing/2014/main" id="{01CF25F4-1889-5FE4-9BE0-413C509639DC}"/>
              </a:ext>
            </a:extLst>
          </p:cNvPr>
          <p:cNvSpPr>
            <a:spLocks noGrp="1"/>
          </p:cNvSpPr>
          <p:nvPr>
            <p:ph type="pic" sz="quarter" idx="15" hasCustomPrompt="1"/>
          </p:nvPr>
        </p:nvSpPr>
        <p:spPr>
          <a:xfrm>
            <a:off x="1011337" y="9212"/>
            <a:ext cx="2029967" cy="4850544"/>
          </a:xfrm>
          <a:custGeom>
            <a:avLst/>
            <a:gdLst>
              <a:gd name="connsiteX0" fmla="*/ 0 w 2029967"/>
              <a:gd name="connsiteY0" fmla="*/ 0 h 4850544"/>
              <a:gd name="connsiteX1" fmla="*/ 2029967 w 2029967"/>
              <a:gd name="connsiteY1" fmla="*/ 0 h 4850544"/>
              <a:gd name="connsiteX2" fmla="*/ 2029967 w 2029967"/>
              <a:gd name="connsiteY2" fmla="*/ 4850544 h 4850544"/>
              <a:gd name="connsiteX3" fmla="*/ 2025599 w 2029967"/>
              <a:gd name="connsiteY3" fmla="*/ 4850544 h 4850544"/>
              <a:gd name="connsiteX4" fmla="*/ 2 w 2029967"/>
              <a:gd name="connsiteY4" fmla="*/ 2824947 h 4850544"/>
              <a:gd name="connsiteX5" fmla="*/ 2 w 2029967"/>
              <a:gd name="connsiteY5" fmla="*/ 4850544 h 4850544"/>
              <a:gd name="connsiteX6" fmla="*/ 0 w 2029967"/>
              <a:gd name="connsiteY6" fmla="*/ 4850544 h 4850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29967" h="4850544">
                <a:moveTo>
                  <a:pt x="0" y="0"/>
                </a:moveTo>
                <a:lnTo>
                  <a:pt x="2029967" y="0"/>
                </a:lnTo>
                <a:lnTo>
                  <a:pt x="2029967" y="4850544"/>
                </a:lnTo>
                <a:lnTo>
                  <a:pt x="2025599" y="4850544"/>
                </a:lnTo>
                <a:lnTo>
                  <a:pt x="2" y="2824947"/>
                </a:lnTo>
                <a:lnTo>
                  <a:pt x="2" y="4850544"/>
                </a:lnTo>
                <a:lnTo>
                  <a:pt x="0" y="4850544"/>
                </a:lnTo>
                <a:close/>
              </a:path>
            </a:pathLst>
          </a:custGeom>
        </p:spPr>
        <p:txBody>
          <a:bodyPr wrap="square">
            <a:noAutofit/>
          </a:bodyPr>
          <a:lstStyle>
            <a:lvl1pPr marL="0" indent="0" algn="l">
              <a:buNone/>
              <a:defRPr sz="2000">
                <a:solidFill>
                  <a:schemeClr val="bg1"/>
                </a:solidFill>
              </a:defRPr>
            </a:lvl1pPr>
          </a:lstStyle>
          <a:p>
            <a:r>
              <a:rPr lang="en-US" dirty="0"/>
              <a:t>Click icon to insert picture</a:t>
            </a:r>
          </a:p>
        </p:txBody>
      </p:sp>
      <p:sp>
        <p:nvSpPr>
          <p:cNvPr id="34" name="Rectangle 33">
            <a:extLst>
              <a:ext uri="{FF2B5EF4-FFF2-40B4-BE49-F238E27FC236}">
                <a16:creationId xmlns:a16="http://schemas.microsoft.com/office/drawing/2014/main" id="{9CC28908-2548-441C-BE9D-8728E1FC84C0}"/>
              </a:ext>
              <a:ext uri="{C183D7F6-B498-43B3-948B-1728B52AA6E4}">
                <adec:decorative xmlns:adec="http://schemas.microsoft.com/office/drawing/2017/decorative" val="1"/>
              </a:ext>
            </a:extLst>
          </p:cNvPr>
          <p:cNvSpPr/>
          <p:nvPr userDrawn="1"/>
        </p:nvSpPr>
        <p:spPr>
          <a:xfrm>
            <a:off x="1011339" y="4863266"/>
            <a:ext cx="2029968" cy="200489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5" name="Picture 34">
            <a:extLst>
              <a:ext uri="{FF2B5EF4-FFF2-40B4-BE49-F238E27FC236}">
                <a16:creationId xmlns:a16="http://schemas.microsoft.com/office/drawing/2014/main" id="{731DC170-FB16-45F8-B62C-DCAB2B9AC310}"/>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1011338" y="5865203"/>
            <a:ext cx="2019299" cy="999451"/>
          </a:xfrm>
          <a:prstGeom prst="rect">
            <a:avLst/>
          </a:prstGeom>
        </p:spPr>
      </p:pic>
      <p:sp>
        <p:nvSpPr>
          <p:cNvPr id="5" name="Content Placeholder 2">
            <a:extLst>
              <a:ext uri="{FF2B5EF4-FFF2-40B4-BE49-F238E27FC236}">
                <a16:creationId xmlns:a16="http://schemas.microsoft.com/office/drawing/2014/main" id="{ADE2E4A5-BFB0-8F89-C606-A1581EB9FC6E}"/>
              </a:ext>
            </a:extLst>
          </p:cNvPr>
          <p:cNvSpPr>
            <a:spLocks noGrp="1"/>
          </p:cNvSpPr>
          <p:nvPr>
            <p:ph sz="half" idx="16" hasCustomPrompt="1"/>
          </p:nvPr>
        </p:nvSpPr>
        <p:spPr>
          <a:xfrm>
            <a:off x="3803953" y="3259138"/>
            <a:ext cx="7615274" cy="2978150"/>
          </a:xfrm>
        </p:spPr>
        <p:txBody>
          <a:bodyPr>
            <a:normAutofit/>
          </a:bodyPr>
          <a:lstStyle>
            <a:lvl1pPr marL="285750" indent="-285750">
              <a:lnSpc>
                <a:spcPts val="2000"/>
              </a:lnSpc>
              <a:buFont typeface="Arial" panose="020B0604020202020204" pitchFamily="34" charset="0"/>
              <a:buChar char="•"/>
              <a:defRPr sz="1800">
                <a:solidFill>
                  <a:schemeClr val="tx2"/>
                </a:solidFill>
              </a:defRPr>
            </a:lvl1pPr>
            <a:lvl2pPr marL="685800">
              <a:lnSpc>
                <a:spcPts val="2000"/>
              </a:lnSpc>
              <a:defRPr sz="1800">
                <a:solidFill>
                  <a:schemeClr val="tx2"/>
                </a:solidFill>
              </a:defRPr>
            </a:lvl2pPr>
            <a:lvl3pPr marL="1143000">
              <a:lnSpc>
                <a:spcPts val="2000"/>
              </a:lnSpc>
              <a:defRPr sz="1800">
                <a:solidFill>
                  <a:schemeClr val="tx2"/>
                </a:solidFill>
              </a:defRPr>
            </a:lvl3pPr>
            <a:lvl4pPr marL="1600200">
              <a:lnSpc>
                <a:spcPts val="2000"/>
              </a:lnSpc>
              <a:defRPr sz="1800">
                <a:solidFill>
                  <a:schemeClr val="tx2"/>
                </a:solidFill>
              </a:defRPr>
            </a:lvl4pPr>
            <a:lvl5pPr marL="2057400">
              <a:lnSpc>
                <a:spcPts val="2000"/>
              </a:lnSpc>
              <a:defRPr sz="1800">
                <a:solidFill>
                  <a:schemeClr val="tx2"/>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9" name="Date Placeholder 3">
            <a:extLst>
              <a:ext uri="{FF2B5EF4-FFF2-40B4-BE49-F238E27FC236}">
                <a16:creationId xmlns:a16="http://schemas.microsoft.com/office/drawing/2014/main" id="{E2B0C6B8-E2CB-460E-BBC8-AC4339C89DB2}"/>
              </a:ext>
            </a:extLst>
          </p:cNvPr>
          <p:cNvSpPr>
            <a:spLocks noGrp="1"/>
          </p:cNvSpPr>
          <p:nvPr>
            <p:ph type="dt" sz="half" idx="10"/>
          </p:nvPr>
        </p:nvSpPr>
        <p:spPr>
          <a:xfrm>
            <a:off x="3803953" y="6353175"/>
            <a:ext cx="1097280" cy="365125"/>
          </a:xfrm>
        </p:spPr>
        <p:txBody>
          <a:bodyPr/>
          <a:lstStyle>
            <a:lvl1pPr>
              <a:defRPr>
                <a:solidFill>
                  <a:schemeClr val="bg1"/>
                </a:solidFill>
              </a:defRPr>
            </a:lvl1pPr>
          </a:lstStyle>
          <a:p>
            <a:r>
              <a:rPr lang="en-US"/>
              <a:t>12/11/2023</a:t>
            </a:r>
            <a:endParaRPr lang="en-US" dirty="0"/>
          </a:p>
        </p:txBody>
      </p:sp>
      <p:sp>
        <p:nvSpPr>
          <p:cNvPr id="70" name="Footer Placeholder 4">
            <a:extLst>
              <a:ext uri="{FF2B5EF4-FFF2-40B4-BE49-F238E27FC236}">
                <a16:creationId xmlns:a16="http://schemas.microsoft.com/office/drawing/2014/main" id="{433844D3-0FDA-4C97-9B21-5021A38E4FC2}"/>
              </a:ext>
            </a:extLst>
          </p:cNvPr>
          <p:cNvSpPr>
            <a:spLocks noGrp="1"/>
          </p:cNvSpPr>
          <p:nvPr>
            <p:ph type="ftr" sz="quarter" idx="11"/>
          </p:nvPr>
        </p:nvSpPr>
        <p:spPr>
          <a:xfrm>
            <a:off x="6788630" y="6350000"/>
            <a:ext cx="2286000" cy="365125"/>
          </a:xfrm>
        </p:spPr>
        <p:txBody>
          <a:bodyPr/>
          <a:lstStyle>
            <a:lvl1pPr>
              <a:defRPr>
                <a:solidFill>
                  <a:schemeClr val="bg1"/>
                </a:solidFill>
              </a:defRPr>
            </a:lvl1pPr>
          </a:lstStyle>
          <a:p>
            <a:r>
              <a:rPr lang="en-US"/>
              <a:t>Presentation title</a:t>
            </a:r>
            <a:endParaRPr lang="en-US" dirty="0"/>
          </a:p>
        </p:txBody>
      </p:sp>
      <p:sp>
        <p:nvSpPr>
          <p:cNvPr id="71" name="Slide Number Placeholder 5">
            <a:extLst>
              <a:ext uri="{FF2B5EF4-FFF2-40B4-BE49-F238E27FC236}">
                <a16:creationId xmlns:a16="http://schemas.microsoft.com/office/drawing/2014/main" id="{EC059538-F80F-46C9-80EB-AC9B56DD05C3}"/>
              </a:ext>
            </a:extLst>
          </p:cNvPr>
          <p:cNvSpPr>
            <a:spLocks noGrp="1"/>
          </p:cNvSpPr>
          <p:nvPr>
            <p:ph type="sldNum" sz="quarter" idx="12"/>
          </p:nvPr>
        </p:nvSpPr>
        <p:spPr>
          <a:xfrm>
            <a:off x="10962027" y="635635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grpSp>
        <p:nvGrpSpPr>
          <p:cNvPr id="9" name="Group 8">
            <a:extLst>
              <a:ext uri="{FF2B5EF4-FFF2-40B4-BE49-F238E27FC236}">
                <a16:creationId xmlns:a16="http://schemas.microsoft.com/office/drawing/2014/main" id="{378F81CD-65D4-6CA1-E2C2-34DF58B566B2}"/>
              </a:ext>
              <a:ext uri="{C183D7F6-B498-43B3-948B-1728B52AA6E4}">
                <adec:decorative xmlns:adec="http://schemas.microsoft.com/office/drawing/2017/decorative" val="1"/>
              </a:ext>
            </a:extLst>
          </p:cNvPr>
          <p:cNvGrpSpPr/>
          <p:nvPr userDrawn="1"/>
        </p:nvGrpSpPr>
        <p:grpSpPr>
          <a:xfrm>
            <a:off x="-1000" y="0"/>
            <a:ext cx="1015984" cy="6858000"/>
            <a:chOff x="-1000" y="0"/>
            <a:chExt cx="1015984" cy="6858000"/>
          </a:xfrm>
        </p:grpSpPr>
        <p:sp>
          <p:nvSpPr>
            <p:cNvPr id="10" name="Rectangle 9">
              <a:extLst>
                <a:ext uri="{FF2B5EF4-FFF2-40B4-BE49-F238E27FC236}">
                  <a16:creationId xmlns:a16="http://schemas.microsoft.com/office/drawing/2014/main" id="{E419657A-6BE9-88F7-BE4C-6BF3C13F7E91}"/>
                </a:ext>
                <a:ext uri="{C183D7F6-B498-43B3-948B-1728B52AA6E4}">
                  <adec:decorative xmlns:adec="http://schemas.microsoft.com/office/drawing/2017/decorative" val="1"/>
                </a:ext>
              </a:extLst>
            </p:cNvPr>
            <p:cNvSpPr/>
            <p:nvPr userDrawn="1"/>
          </p:nvSpPr>
          <p:spPr>
            <a:xfrm>
              <a:off x="0" y="4828032"/>
              <a:ext cx="1014984"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BBB2BB8E-26BE-8FBF-1C62-4F42858193C1}"/>
                </a:ext>
                <a:ext uri="{C183D7F6-B498-43B3-948B-1728B52AA6E4}">
                  <adec:decorative xmlns:adec="http://schemas.microsoft.com/office/drawing/2017/decorative" val="1"/>
                </a:ext>
              </a:extLst>
            </p:cNvPr>
            <p:cNvSpPr/>
            <p:nvPr userDrawn="1"/>
          </p:nvSpPr>
          <p:spPr>
            <a:xfrm>
              <a:off x="0" y="2833299"/>
              <a:ext cx="1014984"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A864BEFA-BF82-8BAF-1977-518DCAB0F3EC}"/>
                </a:ext>
                <a:ext uri="{C183D7F6-B498-43B3-948B-1728B52AA6E4}">
                  <adec:decorative xmlns:adec="http://schemas.microsoft.com/office/drawing/2017/decorative" val="1"/>
                </a:ext>
              </a:extLst>
            </p:cNvPr>
            <p:cNvSpPr/>
            <p:nvPr userDrawn="1"/>
          </p:nvSpPr>
          <p:spPr>
            <a:xfrm>
              <a:off x="0" y="0"/>
              <a:ext cx="1014984"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14C6E7FC-E03B-5EE2-7126-8CC1FBCB9DC3}"/>
                </a:ext>
                <a:ext uri="{C183D7F6-B498-43B3-948B-1728B52AA6E4}">
                  <adec:decorative xmlns:adec="http://schemas.microsoft.com/office/drawing/2017/decorative" val="1"/>
                </a:ext>
              </a:extLst>
            </p:cNvPr>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rot="5400000">
              <a:off x="-462818" y="552957"/>
              <a:ext cx="1828800" cy="905164"/>
            </a:xfrm>
            <a:prstGeom prst="rect">
              <a:avLst/>
            </a:prstGeom>
          </p:spPr>
        </p:pic>
        <p:sp>
          <p:nvSpPr>
            <p:cNvPr id="14" name="Rectangle 13">
              <a:extLst>
                <a:ext uri="{FF2B5EF4-FFF2-40B4-BE49-F238E27FC236}">
                  <a16:creationId xmlns:a16="http://schemas.microsoft.com/office/drawing/2014/main" id="{659957EF-0F68-275E-1FFC-87388D717462}"/>
                </a:ext>
                <a:ext uri="{C183D7F6-B498-43B3-948B-1728B52AA6E4}">
                  <adec:decorative xmlns:adec="http://schemas.microsoft.com/office/drawing/2017/decorative" val="1"/>
                </a:ext>
              </a:extLst>
            </p:cNvPr>
            <p:cNvSpPr/>
            <p:nvPr userDrawn="1"/>
          </p:nvSpPr>
          <p:spPr>
            <a:xfrm>
              <a:off x="0" y="2029863"/>
              <a:ext cx="1014984" cy="81295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Freeform: Shape 14">
              <a:extLst>
                <a:ext uri="{FF2B5EF4-FFF2-40B4-BE49-F238E27FC236}">
                  <a16:creationId xmlns:a16="http://schemas.microsoft.com/office/drawing/2014/main" id="{ECECEEA3-55C1-1632-4F14-7E57A802667B}"/>
                </a:ext>
                <a:ext uri="{C183D7F6-B498-43B3-948B-1728B52AA6E4}">
                  <adec:decorative xmlns:adec="http://schemas.microsoft.com/office/drawing/2017/decorative" val="1"/>
                </a:ext>
              </a:extLst>
            </p:cNvPr>
            <p:cNvSpPr/>
            <p:nvPr userDrawn="1"/>
          </p:nvSpPr>
          <p:spPr>
            <a:xfrm rot="10800000">
              <a:off x="100582" y="2932749"/>
              <a:ext cx="914400" cy="182880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16" name="Graphic 15">
              <a:extLst>
                <a:ext uri="{FF2B5EF4-FFF2-40B4-BE49-F238E27FC236}">
                  <a16:creationId xmlns:a16="http://schemas.microsoft.com/office/drawing/2014/main" id="{A6290E86-B21F-0C88-099F-07B046CA1D4B}"/>
                </a:ext>
                <a:ext uri="{C183D7F6-B498-43B3-948B-1728B52AA6E4}">
                  <adec:decorative xmlns:adec="http://schemas.microsoft.com/office/drawing/2017/decorative" val="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5400000">
              <a:off x="-457200" y="5380762"/>
              <a:ext cx="1828800" cy="914400"/>
            </a:xfrm>
            <a:prstGeom prst="rect">
              <a:avLst/>
            </a:prstGeom>
          </p:spPr>
        </p:pic>
      </p:grpSp>
      <p:sp>
        <p:nvSpPr>
          <p:cNvPr id="26" name="Rectangle 23">
            <a:extLst>
              <a:ext uri="{FF2B5EF4-FFF2-40B4-BE49-F238E27FC236}">
                <a16:creationId xmlns:a16="http://schemas.microsoft.com/office/drawing/2014/main" id="{E489F066-AA0F-D3C7-739B-15808100E736}"/>
              </a:ext>
              <a:ext uri="{C183D7F6-B498-43B3-948B-1728B52AA6E4}">
                <adec:decorative xmlns:adec="http://schemas.microsoft.com/office/drawing/2017/decorative" val="1"/>
              </a:ext>
            </a:extLst>
          </p:cNvPr>
          <p:cNvSpPr/>
          <p:nvPr userDrawn="1"/>
        </p:nvSpPr>
        <p:spPr>
          <a:xfrm>
            <a:off x="1011339" y="2834159"/>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02555004"/>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4660D4-B0ED-42D9-BC6D-AF4F1F9CB6C0}"/>
              </a:ext>
            </a:extLst>
          </p:cNvPr>
          <p:cNvSpPr>
            <a:spLocks noGrp="1"/>
          </p:cNvSpPr>
          <p:nvPr>
            <p:ph type="title"/>
          </p:nvPr>
        </p:nvSpPr>
        <p:spPr>
          <a:xfrm>
            <a:off x="762000" y="365125"/>
            <a:ext cx="106680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4C607AE-E8B7-4C3B-A6DA-04289E2F0A45}"/>
              </a:ext>
            </a:extLst>
          </p:cNvPr>
          <p:cNvSpPr>
            <a:spLocks noGrp="1"/>
          </p:cNvSpPr>
          <p:nvPr>
            <p:ph type="body" idx="1"/>
          </p:nvPr>
        </p:nvSpPr>
        <p:spPr>
          <a:xfrm>
            <a:off x="762000" y="1825625"/>
            <a:ext cx="106680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01917CC-671D-47EA-B065-51E87EC27B53}"/>
              </a:ext>
            </a:extLst>
          </p:cNvPr>
          <p:cNvSpPr>
            <a:spLocks noGrp="1"/>
          </p:cNvSpPr>
          <p:nvPr>
            <p:ph type="dt" sz="half" idx="2"/>
          </p:nvPr>
        </p:nvSpPr>
        <p:spPr>
          <a:xfrm>
            <a:off x="762000" y="6356350"/>
            <a:ext cx="2819400" cy="365125"/>
          </a:xfrm>
          <a:prstGeom prst="rect">
            <a:avLst/>
          </a:prstGeom>
        </p:spPr>
        <p:txBody>
          <a:bodyPr vert="horz" lIns="91440" tIns="45720" rIns="91440" bIns="45720" rtlCol="0" anchor="ctr"/>
          <a:lstStyle>
            <a:lvl1pPr algn="l">
              <a:defRPr sz="1000">
                <a:solidFill>
                  <a:schemeClr val="tx1">
                    <a:tint val="75000"/>
                  </a:schemeClr>
                </a:solidFill>
              </a:defRPr>
            </a:lvl1pPr>
          </a:lstStyle>
          <a:p>
            <a:r>
              <a:rPr lang="en-US"/>
              <a:t>12/11/2023</a:t>
            </a:r>
            <a:endParaRPr lang="en-US" dirty="0"/>
          </a:p>
        </p:txBody>
      </p:sp>
      <p:sp>
        <p:nvSpPr>
          <p:cNvPr id="5" name="Footer Placeholder 4">
            <a:extLst>
              <a:ext uri="{FF2B5EF4-FFF2-40B4-BE49-F238E27FC236}">
                <a16:creationId xmlns:a16="http://schemas.microsoft.com/office/drawing/2014/main" id="{3F2D0B54-5D87-4D1B-9C6E-5A7B87C833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a:solidFill>
                  <a:schemeClr val="tx1">
                    <a:tint val="75000"/>
                  </a:schemeClr>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C5CADFFD-0FF7-4DDC-8879-918576F63EA6}"/>
              </a:ext>
            </a:extLst>
          </p:cNvPr>
          <p:cNvSpPr>
            <a:spLocks noGrp="1"/>
          </p:cNvSpPr>
          <p:nvPr>
            <p:ph type="sldNum" sz="quarter" idx="4"/>
          </p:nvPr>
        </p:nvSpPr>
        <p:spPr>
          <a:xfrm>
            <a:off x="8610600" y="6356350"/>
            <a:ext cx="28194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464305198"/>
      </p:ext>
    </p:extLst>
  </p:cSld>
  <p:clrMap bg1="lt1" tx1="dk1" bg2="lt2" tx2="dk2" accent1="accent1" accent2="accent2" accent3="accent3" accent4="accent4" accent5="accent5" accent6="accent6" hlink="hlink" folHlink="folHlink"/>
  <p:sldLayoutIdLst>
    <p:sldLayoutId id="2147483700" r:id="rId1"/>
    <p:sldLayoutId id="2147483666" r:id="rId2"/>
    <p:sldLayoutId id="2147483704" r:id="rId3"/>
    <p:sldLayoutId id="2147483702" r:id="rId4"/>
    <p:sldLayoutId id="2147483678" r:id="rId5"/>
    <p:sldLayoutId id="2147483681" r:id="rId6"/>
    <p:sldLayoutId id="2147483696" r:id="rId7"/>
    <p:sldLayoutId id="2147483691" r:id="rId8"/>
    <p:sldLayoutId id="2147483677" r:id="rId9"/>
    <p:sldLayoutId id="2147483699" r:id="rId10"/>
    <p:sldLayoutId id="2147483685" r:id="rId11"/>
    <p:sldLayoutId id="2147483676" r:id="rId12"/>
    <p:sldLayoutId id="2147483649" r:id="rId13"/>
  </p:sldLayoutIdLst>
  <p:hf sldNum="0" hdr="0" ftr="0" dt="0"/>
  <p:txStyles>
    <p:title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p:titleStyle>
    <p:bodyStyle>
      <a:lvl1pPr marL="228600" indent="-228600" algn="l" defTabSz="914400" rtl="0" eaLnBrk="1" latinLnBrk="0" hangingPunct="1">
        <a:lnSpc>
          <a:spcPct val="100000"/>
        </a:lnSpc>
        <a:spcBef>
          <a:spcPts val="0"/>
        </a:spcBef>
        <a:spcAft>
          <a:spcPts val="1200"/>
        </a:spcAft>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0"/>
        </a:spcBef>
        <a:spcAft>
          <a:spcPts val="1200"/>
        </a:spcAft>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0"/>
        </a:spcBef>
        <a:spcAft>
          <a:spcPts val="1200"/>
        </a:spcAft>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76" userDrawn="1">
          <p15:clr>
            <a:srgbClr val="5ACBF0"/>
          </p15:clr>
        </p15:guide>
        <p15:guide id="2" pos="1920" userDrawn="1">
          <p15:clr>
            <a:srgbClr val="F26B43"/>
          </p15:clr>
        </p15:guide>
        <p15:guide id="3" pos="5760" userDrawn="1">
          <p15:clr>
            <a:srgbClr val="F26B43"/>
          </p15:clr>
        </p15:guide>
        <p15:guide id="4" orient="horz" pos="2160" userDrawn="1">
          <p15:clr>
            <a:srgbClr val="F26B43"/>
          </p15:clr>
        </p15:guide>
        <p15:guide id="5" pos="1272" userDrawn="1">
          <p15:clr>
            <a:srgbClr val="9FCC3B"/>
          </p15:clr>
        </p15:guide>
        <p15:guide id="6" pos="2544" userDrawn="1">
          <p15:clr>
            <a:srgbClr val="9FCC3B"/>
          </p15:clr>
        </p15:guide>
        <p15:guide id="7" pos="5112" userDrawn="1">
          <p15:clr>
            <a:srgbClr val="9FCC3B"/>
          </p15:clr>
        </p15:guide>
        <p15:guide id="8" pos="6408" userDrawn="1">
          <p15:clr>
            <a:srgbClr val="9FCC3B"/>
          </p15:clr>
        </p15:guide>
        <p15:guide id="9" pos="3940" userDrawn="1">
          <p15:clr>
            <a:srgbClr val="F26B43"/>
          </p15:clr>
        </p15:guide>
        <p15:guide id="10" pos="7104" userDrawn="1">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2.png"/><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0.xml"/><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7.png"/><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27.png"/><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27.png"/><Relationship Id="rId1" Type="http://schemas.openxmlformats.org/officeDocument/2006/relationships/slideLayout" Target="../slideLayouts/slideLayout10.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1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27.png"/><Relationship Id="rId1" Type="http://schemas.openxmlformats.org/officeDocument/2006/relationships/slideLayout" Target="../slideLayouts/slideLayout10.xml"/><Relationship Id="rId4" Type="http://schemas.openxmlformats.org/officeDocument/2006/relationships/image" Target="../media/image42.png"/></Relationships>
</file>

<file path=ppt/slides/_rels/slide1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27.png"/><Relationship Id="rId1" Type="http://schemas.openxmlformats.org/officeDocument/2006/relationships/slideLayout" Target="../slideLayouts/slideLayout10.xml"/><Relationship Id="rId4" Type="http://schemas.openxmlformats.org/officeDocument/2006/relationships/image" Target="../media/image44.png"/></Relationships>
</file>

<file path=ppt/slides/_rels/slide19.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5.jpeg"/><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jpeg"/><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27.png"/></Relationships>
</file>

<file path=ppt/slides/_rels/slide2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27.png"/><Relationship Id="rId1" Type="http://schemas.openxmlformats.org/officeDocument/2006/relationships/slideLayout" Target="../slideLayouts/slideLayout10.xml"/><Relationship Id="rId4" Type="http://schemas.openxmlformats.org/officeDocument/2006/relationships/image" Target="../media/image52.png"/></Relationships>
</file>

<file path=ppt/slides/_rels/slide2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27.png"/></Relationships>
</file>

<file path=ppt/slides/_rels/slide3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27.png"/><Relationship Id="rId1" Type="http://schemas.openxmlformats.org/officeDocument/2006/relationships/slideLayout" Target="../slideLayouts/slideLayout10.xml"/><Relationship Id="rId4" Type="http://schemas.openxmlformats.org/officeDocument/2006/relationships/image" Target="../media/image62.png"/></Relationships>
</file>

<file path=ppt/slides/_rels/slide3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27.png"/><Relationship Id="rId1" Type="http://schemas.openxmlformats.org/officeDocument/2006/relationships/slideLayout" Target="../slideLayouts/slideLayout10.xml"/><Relationship Id="rId4" Type="http://schemas.openxmlformats.org/officeDocument/2006/relationships/image" Target="../media/image63.png"/></Relationships>
</file>

<file path=ppt/slides/_rels/slide3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27.png"/><Relationship Id="rId1" Type="http://schemas.openxmlformats.org/officeDocument/2006/relationships/slideLayout" Target="../slideLayouts/slideLayout10.xml"/><Relationship Id="rId4" Type="http://schemas.openxmlformats.org/officeDocument/2006/relationships/image" Target="../media/image65.png"/></Relationships>
</file>

<file path=ppt/slides/_rels/slide3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27.png"/><Relationship Id="rId1" Type="http://schemas.openxmlformats.org/officeDocument/2006/relationships/slideLayout" Target="../slideLayouts/slideLayout10.xml"/><Relationship Id="rId4" Type="http://schemas.openxmlformats.org/officeDocument/2006/relationships/image" Target="../media/image67.png"/></Relationships>
</file>

<file path=ppt/slides/_rels/slide3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27.png"/><Relationship Id="rId1" Type="http://schemas.openxmlformats.org/officeDocument/2006/relationships/slideLayout" Target="../slideLayouts/slideLayout10.xml"/><Relationship Id="rId4" Type="http://schemas.openxmlformats.org/officeDocument/2006/relationships/image" Target="../media/image69.png"/></Relationships>
</file>

<file path=ppt/slides/_rels/slide3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27.png"/><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27.png"/></Relationships>
</file>

<file path=ppt/slides/_rels/slide4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27.png"/><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27.png"/><Relationship Id="rId1" Type="http://schemas.openxmlformats.org/officeDocument/2006/relationships/slideLayout" Target="../slideLayouts/slideLayout10.xml"/><Relationship Id="rId4" Type="http://schemas.openxmlformats.org/officeDocument/2006/relationships/image" Target="../media/image73.png"/></Relationships>
</file>

<file path=ppt/slides/_rels/slide42.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27.png"/></Relationships>
</file>

<file path=ppt/slides/_rels/slide4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27.png"/><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27.png"/><Relationship Id="rId1" Type="http://schemas.openxmlformats.org/officeDocument/2006/relationships/slideLayout" Target="../slideLayouts/slideLayout10.xml"/><Relationship Id="rId4" Type="http://schemas.openxmlformats.org/officeDocument/2006/relationships/image" Target="../media/image76.png"/></Relationships>
</file>

<file path=ppt/slides/_rels/slide4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27.png"/><Relationship Id="rId1" Type="http://schemas.openxmlformats.org/officeDocument/2006/relationships/slideLayout" Target="../slideLayouts/slideLayout10.xml"/><Relationship Id="rId5" Type="http://schemas.openxmlformats.org/officeDocument/2006/relationships/image" Target="../media/image79.png"/><Relationship Id="rId4" Type="http://schemas.openxmlformats.org/officeDocument/2006/relationships/image" Target="../media/image78.png"/></Relationships>
</file>

<file path=ppt/slides/_rels/slide4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27.png"/><Relationship Id="rId1" Type="http://schemas.openxmlformats.org/officeDocument/2006/relationships/slideLayout" Target="../slideLayouts/slideLayout10.xml"/></Relationships>
</file>

<file path=ppt/slides/_rels/slide4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27.png"/><Relationship Id="rId1" Type="http://schemas.openxmlformats.org/officeDocument/2006/relationships/slideLayout" Target="../slideLayouts/slideLayout10.xml"/><Relationship Id="rId5" Type="http://schemas.openxmlformats.org/officeDocument/2006/relationships/image" Target="../media/image81.png"/><Relationship Id="rId4" Type="http://schemas.openxmlformats.org/officeDocument/2006/relationships/image" Target="../media/image78.png"/></Relationships>
</file>

<file path=ppt/slides/_rels/slide4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27.png"/><Relationship Id="rId1" Type="http://schemas.openxmlformats.org/officeDocument/2006/relationships/slideLayout" Target="../slideLayouts/slideLayout10.xml"/><Relationship Id="rId4" Type="http://schemas.openxmlformats.org/officeDocument/2006/relationships/image" Target="../media/image83.png"/></Relationships>
</file>

<file path=ppt/slides/_rels/slide4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27.png"/><Relationship Id="rId1" Type="http://schemas.openxmlformats.org/officeDocument/2006/relationships/slideLayout" Target="../slideLayouts/slideLayout10.xml"/><Relationship Id="rId5" Type="http://schemas.openxmlformats.org/officeDocument/2006/relationships/image" Target="../media/image86.png"/><Relationship Id="rId4" Type="http://schemas.openxmlformats.org/officeDocument/2006/relationships/image" Target="../media/image85.png"/></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27.png"/><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0.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27.png"/><Relationship Id="rId1" Type="http://schemas.openxmlformats.org/officeDocument/2006/relationships/slideLayout" Target="../slideLayouts/slideLayout10.xml"/></Relationships>
</file>

<file path=ppt/slides/_rels/slide51.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27.png"/><Relationship Id="rId1" Type="http://schemas.openxmlformats.org/officeDocument/2006/relationships/slideLayout" Target="../slideLayouts/slideLayout10.xml"/></Relationships>
</file>

<file path=ppt/slides/_rels/slide52.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27.png"/><Relationship Id="rId1" Type="http://schemas.openxmlformats.org/officeDocument/2006/relationships/slideLayout" Target="../slideLayouts/slideLayout10.xml"/><Relationship Id="rId4" Type="http://schemas.openxmlformats.org/officeDocument/2006/relationships/image" Target="../media/image89.png"/></Relationships>
</file>

<file path=ppt/slides/_rels/slide5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27.png"/><Relationship Id="rId1" Type="http://schemas.openxmlformats.org/officeDocument/2006/relationships/slideLayout" Target="../slideLayouts/slideLayout10.xml"/></Relationships>
</file>

<file path=ppt/slides/_rels/slide54.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27.png"/></Relationships>
</file>

<file path=ppt/slides/_rels/slide55.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60.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27.png"/></Relationships>
</file>

<file path=ppt/slides/_rels/slide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7.png"/><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1.png"/><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2">
            <a:alpha val="99000"/>
          </a:schemeClr>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16815C6-3AD0-46E6-A74A-1967BD91AF50}"/>
              </a:ext>
            </a:extLst>
          </p:cNvPr>
          <p:cNvSpPr>
            <a:spLocks noGrp="1"/>
          </p:cNvSpPr>
          <p:nvPr>
            <p:ph type="ctrTitle"/>
          </p:nvPr>
        </p:nvSpPr>
        <p:spPr>
          <a:xfrm>
            <a:off x="4138451" y="1203166"/>
            <a:ext cx="6498236" cy="2881153"/>
          </a:xfrm>
        </p:spPr>
        <p:txBody>
          <a:bodyPr anchor="b">
            <a:normAutofit/>
          </a:bodyPr>
          <a:lstStyle/>
          <a:p>
            <a:r>
              <a:rPr lang="en-US" sz="4000" dirty="0"/>
              <a:t>Retail Inventory Management        </a:t>
            </a:r>
            <a:br>
              <a:rPr lang="en-US" sz="4000" dirty="0"/>
            </a:br>
            <a:r>
              <a:rPr lang="en-US" sz="4000" dirty="0"/>
              <a:t>and Forecasting</a:t>
            </a:r>
          </a:p>
        </p:txBody>
      </p:sp>
      <p:pic>
        <p:nvPicPr>
          <p:cNvPr id="6" name="Picture 5" descr="A logo of a globe with a graduation cap&#10;&#10;Description automatically generated">
            <a:extLst>
              <a:ext uri="{FF2B5EF4-FFF2-40B4-BE49-F238E27FC236}">
                <a16:creationId xmlns:a16="http://schemas.microsoft.com/office/drawing/2014/main" id="{48475A5C-A14A-67BD-35DD-4F3B651203F8}"/>
              </a:ext>
            </a:extLst>
          </p:cNvPr>
          <p:cNvPicPr>
            <a:picLocks noChangeAspect="1"/>
          </p:cNvPicPr>
          <p:nvPr/>
        </p:nvPicPr>
        <p:blipFill>
          <a:blip r:embed="rId2"/>
          <a:stretch>
            <a:fillRect/>
          </a:stretch>
        </p:blipFill>
        <p:spPr>
          <a:xfrm>
            <a:off x="9126945" y="5576852"/>
            <a:ext cx="1154975" cy="1061830"/>
          </a:xfrm>
          <a:prstGeom prst="rect">
            <a:avLst/>
          </a:prstGeom>
          <a:effectLst>
            <a:glow rad="25400">
              <a:schemeClr val="accent1">
                <a:alpha val="37000"/>
              </a:schemeClr>
            </a:glow>
            <a:outerShdw blurRad="50800" dist="38100" dir="8100000" algn="tr" rotWithShape="0">
              <a:prstClr val="black">
                <a:alpha val="68000"/>
              </a:prstClr>
            </a:outerShdw>
          </a:effectLst>
          <a:scene3d>
            <a:camera prst="orthographicFront"/>
            <a:lightRig rig="threePt" dir="t"/>
          </a:scene3d>
          <a:sp3d>
            <a:bevelT w="0" h="12700"/>
          </a:sp3d>
        </p:spPr>
      </p:pic>
      <p:sp>
        <p:nvSpPr>
          <p:cNvPr id="5" name="TextBox 4">
            <a:extLst>
              <a:ext uri="{FF2B5EF4-FFF2-40B4-BE49-F238E27FC236}">
                <a16:creationId xmlns:a16="http://schemas.microsoft.com/office/drawing/2014/main" id="{1A3D5A0E-C8A1-5235-DE66-82672ADF8225}"/>
              </a:ext>
            </a:extLst>
          </p:cNvPr>
          <p:cNvSpPr txBox="1"/>
          <p:nvPr/>
        </p:nvSpPr>
        <p:spPr>
          <a:xfrm>
            <a:off x="10281920" y="5668293"/>
            <a:ext cx="1910080" cy="1061829"/>
          </a:xfrm>
          <a:prstGeom prst="rect">
            <a:avLst/>
          </a:prstGeom>
          <a:noFill/>
        </p:spPr>
        <p:txBody>
          <a:bodyPr wrap="square">
            <a:spAutoFit/>
          </a:bodyPr>
          <a:lstStyle/>
          <a:p>
            <a:r>
              <a:rPr lang="en-US" sz="2100" b="1" dirty="0">
                <a:solidFill>
                  <a:schemeClr val="accent2">
                    <a:lumMod val="20000"/>
                    <a:lumOff val="80000"/>
                  </a:schemeClr>
                </a:solidFill>
              </a:rPr>
              <a:t>Digital Egypt Pioneers Initiative </a:t>
            </a:r>
          </a:p>
        </p:txBody>
      </p:sp>
    </p:spTree>
    <p:extLst>
      <p:ext uri="{BB962C8B-B14F-4D97-AF65-F5344CB8AC3E}">
        <p14:creationId xmlns:p14="http://schemas.microsoft.com/office/powerpoint/2010/main" val="31931154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CAE056-DCAC-4109-B5B5-341572DE7971}"/>
              </a:ext>
            </a:extLst>
          </p:cNvPr>
          <p:cNvSpPr>
            <a:spLocks noGrp="1"/>
          </p:cNvSpPr>
          <p:nvPr>
            <p:ph type="title"/>
          </p:nvPr>
        </p:nvSpPr>
        <p:spPr>
          <a:xfrm>
            <a:off x="244756" y="377442"/>
            <a:ext cx="2993744" cy="632535"/>
          </a:xfrm>
        </p:spPr>
        <p:txBody>
          <a:bodyPr>
            <a:normAutofit fontScale="90000"/>
          </a:bodyPr>
          <a:lstStyle/>
          <a:p>
            <a:r>
              <a:rPr lang="en-US" dirty="0"/>
              <a:t>Logical diagram</a:t>
            </a:r>
          </a:p>
        </p:txBody>
      </p:sp>
      <p:pic>
        <p:nvPicPr>
          <p:cNvPr id="4" name="Picture 3" descr="A screenshot of a diagram">
            <a:extLst>
              <a:ext uri="{FF2B5EF4-FFF2-40B4-BE49-F238E27FC236}">
                <a16:creationId xmlns:a16="http://schemas.microsoft.com/office/drawing/2014/main" id="{9DD32D09-6CAD-8736-B299-17701E08EB70}"/>
              </a:ext>
            </a:extLst>
          </p:cNvPr>
          <p:cNvPicPr>
            <a:picLocks noChangeAspect="1"/>
          </p:cNvPicPr>
          <p:nvPr/>
        </p:nvPicPr>
        <p:blipFill>
          <a:blip r:embed="rId2"/>
          <a:srcRect b="3365"/>
          <a:stretch/>
        </p:blipFill>
        <p:spPr>
          <a:xfrm>
            <a:off x="3123697" y="188721"/>
            <a:ext cx="5829805" cy="6480558"/>
          </a:xfrm>
          <a:prstGeom prst="rect">
            <a:avLst/>
          </a:prstGeom>
        </p:spPr>
      </p:pic>
      <p:pic>
        <p:nvPicPr>
          <p:cNvPr id="3" name="Picture 2" descr="A logo of a globe with a graduation cap&#10;&#10;Description automatically generated">
            <a:extLst>
              <a:ext uri="{FF2B5EF4-FFF2-40B4-BE49-F238E27FC236}">
                <a16:creationId xmlns:a16="http://schemas.microsoft.com/office/drawing/2014/main" id="{2B16BD07-6411-CF35-5275-0C2A991E6B7D}"/>
              </a:ext>
            </a:extLst>
          </p:cNvPr>
          <p:cNvPicPr>
            <a:picLocks noChangeAspect="1"/>
          </p:cNvPicPr>
          <p:nvPr/>
        </p:nvPicPr>
        <p:blipFill>
          <a:blip r:embed="rId3"/>
          <a:stretch>
            <a:fillRect/>
          </a:stretch>
        </p:blipFill>
        <p:spPr>
          <a:xfrm>
            <a:off x="10850119" y="5658751"/>
            <a:ext cx="1148875" cy="1056224"/>
          </a:xfrm>
          <a:prstGeom prst="rect">
            <a:avLst/>
          </a:prstGeom>
          <a:effectLst>
            <a:outerShdw blurRad="50800" dist="38100" dir="8100000" algn="tr" rotWithShape="0">
              <a:schemeClr val="accent1">
                <a:lumMod val="40000"/>
                <a:lumOff val="60000"/>
                <a:alpha val="0"/>
              </a:schemeClr>
            </a:outerShdw>
            <a:softEdge rad="0"/>
          </a:effectLst>
          <a:scene3d>
            <a:camera prst="orthographicFront"/>
            <a:lightRig rig="threePt" dir="t"/>
          </a:scene3d>
          <a:sp3d extrusionH="63500">
            <a:bevelT w="38100" h="6350"/>
          </a:sp3d>
        </p:spPr>
      </p:pic>
    </p:spTree>
    <p:extLst>
      <p:ext uri="{BB962C8B-B14F-4D97-AF65-F5344CB8AC3E}">
        <p14:creationId xmlns:p14="http://schemas.microsoft.com/office/powerpoint/2010/main" val="15488683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screen shot of a computer program&#10;&#10;Description automatically generated">
            <a:extLst>
              <a:ext uri="{FF2B5EF4-FFF2-40B4-BE49-F238E27FC236}">
                <a16:creationId xmlns:a16="http://schemas.microsoft.com/office/drawing/2014/main" id="{74989313-A5B7-7CBE-BA3C-608EC8F2D2C3}"/>
              </a:ext>
            </a:extLst>
          </p:cNvPr>
          <p:cNvPicPr>
            <a:picLocks noChangeAspect="1"/>
          </p:cNvPicPr>
          <p:nvPr/>
        </p:nvPicPr>
        <p:blipFill>
          <a:blip r:embed="rId2"/>
          <a:srcRect t="9292" b="1991"/>
          <a:stretch/>
        </p:blipFill>
        <p:spPr>
          <a:xfrm>
            <a:off x="1977590" y="776728"/>
            <a:ext cx="5162550" cy="6084166"/>
          </a:xfrm>
          <a:prstGeom prst="rect">
            <a:avLst/>
          </a:prstGeom>
        </p:spPr>
      </p:pic>
      <p:pic>
        <p:nvPicPr>
          <p:cNvPr id="8" name="Picture 7" descr="A screenshot of a computer program&#10;&#10;Description automatically generated">
            <a:extLst>
              <a:ext uri="{FF2B5EF4-FFF2-40B4-BE49-F238E27FC236}">
                <a16:creationId xmlns:a16="http://schemas.microsoft.com/office/drawing/2014/main" id="{04BC4E09-7877-F80F-3501-847BE6EA4038}"/>
              </a:ext>
            </a:extLst>
          </p:cNvPr>
          <p:cNvPicPr>
            <a:picLocks noChangeAspect="1"/>
          </p:cNvPicPr>
          <p:nvPr/>
        </p:nvPicPr>
        <p:blipFill>
          <a:blip r:embed="rId3"/>
          <a:srcRect l="6227" t="9293" b="1990"/>
          <a:stretch/>
        </p:blipFill>
        <p:spPr>
          <a:xfrm>
            <a:off x="7140140" y="776728"/>
            <a:ext cx="4876800" cy="6084166"/>
          </a:xfrm>
          <a:prstGeom prst="rect">
            <a:avLst/>
          </a:prstGeom>
        </p:spPr>
      </p:pic>
      <p:sp>
        <p:nvSpPr>
          <p:cNvPr id="13" name="Title 1">
            <a:extLst>
              <a:ext uri="{FF2B5EF4-FFF2-40B4-BE49-F238E27FC236}">
                <a16:creationId xmlns:a16="http://schemas.microsoft.com/office/drawing/2014/main" id="{AAD85D5D-CD52-9FBF-B912-360787B43CD4}"/>
              </a:ext>
            </a:extLst>
          </p:cNvPr>
          <p:cNvSpPr txBox="1">
            <a:spLocks/>
          </p:cNvSpPr>
          <p:nvPr/>
        </p:nvSpPr>
        <p:spPr>
          <a:xfrm>
            <a:off x="0" y="111052"/>
            <a:ext cx="10668000" cy="1325563"/>
          </a:xfrm>
          <a:prstGeom prst="rect">
            <a:avLst/>
          </a:prstGeom>
        </p:spPr>
        <p:txBody>
          <a:bodyPr vert="horz" lIns="91440" tIns="45720" rIns="91440" bIns="45720" rtlCol="0" anchor="t" anchorCtr="0">
            <a:normAutofit/>
          </a:bodyPr>
          <a:lstStyle>
            <a:lvl1pPr algn="l" defTabSz="914400" rtl="0" eaLnBrk="1" latinLnBrk="0" hangingPunct="1">
              <a:lnSpc>
                <a:spcPct val="90000"/>
              </a:lnSpc>
              <a:spcBef>
                <a:spcPct val="0"/>
              </a:spcBef>
              <a:buNone/>
              <a:defRPr sz="4400" b="1" kern="1200" cap="all" baseline="0">
                <a:solidFill>
                  <a:schemeClr val="accent1"/>
                </a:solidFill>
                <a:latin typeface="+mj-lt"/>
                <a:ea typeface="+mj-ea"/>
                <a:cs typeface="+mj-cs"/>
              </a:defRPr>
            </a:lvl1pPr>
          </a:lstStyle>
          <a:p>
            <a:r>
              <a:rPr lang="en-US" dirty="0"/>
              <a:t>Generating dump data</a:t>
            </a:r>
          </a:p>
        </p:txBody>
      </p:sp>
      <p:sp>
        <p:nvSpPr>
          <p:cNvPr id="15" name="TextBox 14">
            <a:extLst>
              <a:ext uri="{FF2B5EF4-FFF2-40B4-BE49-F238E27FC236}">
                <a16:creationId xmlns:a16="http://schemas.microsoft.com/office/drawing/2014/main" id="{098627E2-A48C-8333-678B-86D70B155D1E}"/>
              </a:ext>
            </a:extLst>
          </p:cNvPr>
          <p:cNvSpPr txBox="1"/>
          <p:nvPr/>
        </p:nvSpPr>
        <p:spPr>
          <a:xfrm>
            <a:off x="-39821" y="914400"/>
            <a:ext cx="2238506" cy="446276"/>
          </a:xfrm>
          <a:prstGeom prst="rect">
            <a:avLst/>
          </a:prstGeom>
          <a:noFill/>
        </p:spPr>
        <p:txBody>
          <a:bodyPr wrap="square">
            <a:spAutoFit/>
          </a:bodyPr>
          <a:lstStyle/>
          <a:p>
            <a:r>
              <a:rPr lang="en-US" sz="2250" dirty="0">
                <a:solidFill>
                  <a:srgbClr val="284462"/>
                </a:solidFill>
              </a:rPr>
              <a:t>python (Faker)</a:t>
            </a:r>
          </a:p>
        </p:txBody>
      </p:sp>
      <p:pic>
        <p:nvPicPr>
          <p:cNvPr id="2" name="Picture 1" descr="A logo of a globe with a graduation cap&#10;&#10;Description automatically generated">
            <a:extLst>
              <a:ext uri="{FF2B5EF4-FFF2-40B4-BE49-F238E27FC236}">
                <a16:creationId xmlns:a16="http://schemas.microsoft.com/office/drawing/2014/main" id="{D4E2602A-933C-6E94-6C24-226ABB12D5CA}"/>
              </a:ext>
            </a:extLst>
          </p:cNvPr>
          <p:cNvPicPr>
            <a:picLocks noChangeAspect="1"/>
          </p:cNvPicPr>
          <p:nvPr/>
        </p:nvPicPr>
        <p:blipFill>
          <a:blip r:embed="rId4"/>
          <a:stretch>
            <a:fillRect/>
          </a:stretch>
        </p:blipFill>
        <p:spPr>
          <a:xfrm>
            <a:off x="175060" y="5690724"/>
            <a:ext cx="1148875" cy="1056224"/>
          </a:xfrm>
          <a:prstGeom prst="rect">
            <a:avLst/>
          </a:prstGeom>
          <a:effectLst>
            <a:outerShdw blurRad="50800" dist="38100" dir="8100000" algn="tr" rotWithShape="0">
              <a:schemeClr val="accent1">
                <a:lumMod val="40000"/>
                <a:lumOff val="60000"/>
                <a:alpha val="0"/>
              </a:schemeClr>
            </a:outerShdw>
            <a:softEdge rad="0"/>
          </a:effectLst>
          <a:scene3d>
            <a:camera prst="orthographicFront"/>
            <a:lightRig rig="threePt" dir="t"/>
          </a:scene3d>
          <a:sp3d extrusionH="63500">
            <a:bevelT w="38100" h="6350"/>
          </a:sp3d>
        </p:spPr>
      </p:pic>
    </p:spTree>
    <p:extLst>
      <p:ext uri="{BB962C8B-B14F-4D97-AF65-F5344CB8AC3E}">
        <p14:creationId xmlns:p14="http://schemas.microsoft.com/office/powerpoint/2010/main" val="22658016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52779-5DC9-6B24-526C-B845A4DDC8CD}"/>
              </a:ext>
            </a:extLst>
          </p:cNvPr>
          <p:cNvSpPr>
            <a:spLocks noGrp="1"/>
          </p:cNvSpPr>
          <p:nvPr>
            <p:ph type="title"/>
          </p:nvPr>
        </p:nvSpPr>
        <p:spPr>
          <a:xfrm>
            <a:off x="548178" y="542502"/>
            <a:ext cx="5547822" cy="781306"/>
          </a:xfrm>
        </p:spPr>
        <p:txBody>
          <a:bodyPr>
            <a:normAutofit fontScale="90000"/>
          </a:bodyPr>
          <a:lstStyle/>
          <a:p>
            <a:r>
              <a:rPr lang="en-US" sz="4400" dirty="0">
                <a:effectLst/>
                <a:latin typeface="Aptos" panose="020B0004020202020204" pitchFamily="34" charset="0"/>
                <a:ea typeface="Aptos" panose="020B0004020202020204" pitchFamily="34" charset="0"/>
                <a:cs typeface="Arial" panose="020B0604020202020204" pitchFamily="34" charset="0"/>
              </a:rPr>
              <a:t>Business Questions </a:t>
            </a:r>
            <a:endParaRPr lang="en-US" dirty="0"/>
          </a:p>
        </p:txBody>
      </p:sp>
      <p:sp>
        <p:nvSpPr>
          <p:cNvPr id="3" name="Text Placeholder 2">
            <a:extLst>
              <a:ext uri="{FF2B5EF4-FFF2-40B4-BE49-F238E27FC236}">
                <a16:creationId xmlns:a16="http://schemas.microsoft.com/office/drawing/2014/main" id="{31DA892A-A0DB-27CF-7AE1-F7B78F727B5D}"/>
              </a:ext>
            </a:extLst>
          </p:cNvPr>
          <p:cNvSpPr>
            <a:spLocks noGrp="1"/>
          </p:cNvSpPr>
          <p:nvPr>
            <p:ph type="body" sz="quarter" idx="13"/>
          </p:nvPr>
        </p:nvSpPr>
        <p:spPr>
          <a:xfrm>
            <a:off x="802634" y="1252297"/>
            <a:ext cx="7548886" cy="501495"/>
          </a:xfrm>
        </p:spPr>
        <p:txBody>
          <a:bodyPr>
            <a:noAutofit/>
          </a:bodyPr>
          <a:lstStyle/>
          <a:p>
            <a:pPr marL="0" indent="0">
              <a:buNone/>
            </a:pPr>
            <a:r>
              <a:rPr lang="en-US" sz="2000" dirty="0">
                <a:solidFill>
                  <a:srgbClr val="284462"/>
                </a:solidFill>
              </a:rPr>
              <a:t>Answered with SQL queries for inventory tracking.</a:t>
            </a:r>
          </a:p>
        </p:txBody>
      </p:sp>
      <p:sp>
        <p:nvSpPr>
          <p:cNvPr id="4" name="Table Placeholder 3">
            <a:extLst>
              <a:ext uri="{FF2B5EF4-FFF2-40B4-BE49-F238E27FC236}">
                <a16:creationId xmlns:a16="http://schemas.microsoft.com/office/drawing/2014/main" id="{AFAB37E6-C4CF-4F92-23EC-E8F58BFE4321}"/>
              </a:ext>
            </a:extLst>
          </p:cNvPr>
          <p:cNvSpPr>
            <a:spLocks noGrp="1"/>
          </p:cNvSpPr>
          <p:nvPr>
            <p:ph type="tbl" sz="quarter" idx="14"/>
          </p:nvPr>
        </p:nvSpPr>
        <p:spPr>
          <a:xfrm>
            <a:off x="548178" y="1753792"/>
            <a:ext cx="11151645" cy="4561706"/>
          </a:xfrm>
        </p:spPr>
        <p:txBody>
          <a:bodyPr>
            <a:noAutofit/>
          </a:bodyPr>
          <a:lstStyle/>
          <a:p>
            <a:pPr>
              <a:buFont typeface="+mj-lt"/>
              <a:buAutoNum type="arabicPeriod"/>
            </a:pPr>
            <a:r>
              <a:rPr lang="en-US" sz="1300" dirty="0"/>
              <a:t>Are there seasonal fluctuations or patterns that we need to account for in our inventory and marketing strategies?</a:t>
            </a:r>
          </a:p>
          <a:p>
            <a:pPr>
              <a:buFont typeface="+mj-lt"/>
              <a:buAutoNum type="arabicPeriod"/>
            </a:pPr>
            <a:r>
              <a:rPr lang="en-US" sz="1300" dirty="0"/>
              <a:t>What should be the marketing focus? are the most popular products, and how much revenue do they generate?</a:t>
            </a:r>
          </a:p>
          <a:p>
            <a:pPr>
              <a:buFont typeface="+mj-lt"/>
              <a:buAutoNum type="arabicPeriod"/>
            </a:pPr>
            <a:r>
              <a:rPr lang="en-US" sz="1300" dirty="0"/>
              <a:t>How well are we managing inventory levels?</a:t>
            </a:r>
          </a:p>
          <a:p>
            <a:pPr>
              <a:buFont typeface="+mj-lt"/>
              <a:buAutoNum type="arabicPeriod"/>
            </a:pPr>
            <a:r>
              <a:rPr lang="en-US" sz="1300" dirty="0"/>
              <a:t>Which products are close to or already below the reorder point, and do we need to reorder these items to prevent stockouts and maintain availability?</a:t>
            </a:r>
          </a:p>
          <a:p>
            <a:pPr>
              <a:buFont typeface="+mj-lt"/>
              <a:buAutoNum type="arabicPeriod"/>
            </a:pPr>
            <a:r>
              <a:rPr lang="en-US" sz="1300" dirty="0"/>
              <a:t>Which products are contributing most to today's sales figures?</a:t>
            </a:r>
          </a:p>
          <a:p>
            <a:pPr>
              <a:buFont typeface="+mj-lt"/>
              <a:buAutoNum type="arabicPeriod"/>
            </a:pPr>
            <a:r>
              <a:rPr lang="en-US" sz="1300" dirty="0"/>
              <a:t>Can we identify patterns in customers purchasing behavior to help with targeted marketing or loyalty programs?</a:t>
            </a:r>
          </a:p>
          <a:p>
            <a:pPr>
              <a:buFont typeface="+mj-lt"/>
              <a:buAutoNum type="arabicPeriod"/>
            </a:pPr>
            <a:r>
              <a:rPr lang="en-US" sz="1300" dirty="0"/>
              <a:t>What products are provided by each supplier?</a:t>
            </a:r>
          </a:p>
          <a:p>
            <a:pPr>
              <a:buFont typeface="+mj-lt"/>
              <a:buAutoNum type="arabicPeriod"/>
            </a:pPr>
            <a:r>
              <a:rPr lang="en-US" sz="1300" dirty="0"/>
              <a:t>Who are our top-spending customers, and how can we incentivize them to continue purchasing from us or increase their loyalty?</a:t>
            </a:r>
          </a:p>
          <a:p>
            <a:pPr>
              <a:buFont typeface="+mj-lt"/>
              <a:buAutoNum type="arabicPeriod"/>
            </a:pPr>
            <a:r>
              <a:rPr lang="en-US" sz="1300" dirty="0"/>
              <a:t> Which product categories drive the most revenue, and should we focus more on expanding or promoting these categories?</a:t>
            </a:r>
          </a:p>
          <a:p>
            <a:pPr>
              <a:buFont typeface="+mj-lt"/>
              <a:buAutoNum type="arabicPeriod"/>
            </a:pPr>
            <a:r>
              <a:rPr lang="en-US" sz="1300" dirty="0"/>
              <a:t> Which suppliers provide the most stock and generate the most sales, helping us assess supplier performance and negotiate better terms?</a:t>
            </a:r>
          </a:p>
          <a:p>
            <a:pPr>
              <a:buFont typeface="+mj-lt"/>
              <a:buAutoNum type="arabicPeriod"/>
            </a:pPr>
            <a:r>
              <a:rPr lang="en-US" sz="1300" dirty="0"/>
              <a:t> How long have products been sitting in stock, and are there any slow-moving items or products that are overstocked?</a:t>
            </a:r>
          </a:p>
          <a:p>
            <a:pPr>
              <a:buFont typeface="+mj-lt"/>
              <a:buAutoNum type="arabicPeriod"/>
            </a:pPr>
            <a:r>
              <a:rPr lang="en-US" sz="1300" dirty="0"/>
              <a:t> Which customers have become inactive, and should we initiate a marketing campaign to re-engage them?</a:t>
            </a:r>
          </a:p>
        </p:txBody>
      </p:sp>
      <p:pic>
        <p:nvPicPr>
          <p:cNvPr id="6" name="Picture 5" descr="A logo of a globe with a graduation cap&#10;&#10;Description automatically generated">
            <a:extLst>
              <a:ext uri="{FF2B5EF4-FFF2-40B4-BE49-F238E27FC236}">
                <a16:creationId xmlns:a16="http://schemas.microsoft.com/office/drawing/2014/main" id="{5537CF6F-060D-078A-78E6-EC2916464C6D}"/>
              </a:ext>
            </a:extLst>
          </p:cNvPr>
          <p:cNvPicPr>
            <a:picLocks noChangeAspect="1"/>
          </p:cNvPicPr>
          <p:nvPr/>
        </p:nvPicPr>
        <p:blipFill>
          <a:blip r:embed="rId2"/>
          <a:stretch>
            <a:fillRect/>
          </a:stretch>
        </p:blipFill>
        <p:spPr>
          <a:xfrm>
            <a:off x="10850119" y="5658751"/>
            <a:ext cx="1148875" cy="1056224"/>
          </a:xfrm>
          <a:prstGeom prst="rect">
            <a:avLst/>
          </a:prstGeom>
          <a:effectLst>
            <a:outerShdw blurRad="50800" dist="38100" dir="8100000" algn="tr" rotWithShape="0">
              <a:schemeClr val="accent1">
                <a:lumMod val="40000"/>
                <a:lumOff val="60000"/>
                <a:alpha val="0"/>
              </a:schemeClr>
            </a:outerShdw>
            <a:softEdge rad="0"/>
          </a:effectLst>
          <a:scene3d>
            <a:camera prst="orthographicFront"/>
            <a:lightRig rig="threePt" dir="t"/>
          </a:scene3d>
          <a:sp3d extrusionH="63500">
            <a:bevelT w="38100" h="6350"/>
          </a:sp3d>
        </p:spPr>
      </p:pic>
    </p:spTree>
    <p:extLst>
      <p:ext uri="{BB962C8B-B14F-4D97-AF65-F5344CB8AC3E}">
        <p14:creationId xmlns:p14="http://schemas.microsoft.com/office/powerpoint/2010/main" val="35536979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DE7F2-E890-4744-88DD-A75F5E300513}"/>
              </a:ext>
            </a:extLst>
          </p:cNvPr>
          <p:cNvSpPr>
            <a:spLocks noGrp="1"/>
          </p:cNvSpPr>
          <p:nvPr>
            <p:ph type="ctrTitle"/>
          </p:nvPr>
        </p:nvSpPr>
        <p:spPr>
          <a:xfrm>
            <a:off x="4833693" y="660358"/>
            <a:ext cx="6800587" cy="5537284"/>
          </a:xfrm>
        </p:spPr>
        <p:txBody>
          <a:bodyPr>
            <a:normAutofit/>
          </a:bodyPr>
          <a:lstStyle/>
          <a:p>
            <a:r>
              <a:rPr lang="en-US" dirty="0"/>
              <a:t>Data warehouse &amp; azure connection</a:t>
            </a:r>
          </a:p>
        </p:txBody>
      </p:sp>
      <p:pic>
        <p:nvPicPr>
          <p:cNvPr id="34" name="Picture Placeholder 33" descr="Aerial view of a neon highway intersection">
            <a:extLst>
              <a:ext uri="{FF2B5EF4-FFF2-40B4-BE49-F238E27FC236}">
                <a16:creationId xmlns:a16="http://schemas.microsoft.com/office/drawing/2014/main" id="{9289CE93-EC50-55DB-CFE0-1266AEC87B19}"/>
              </a:ext>
            </a:extLst>
          </p:cNvPr>
          <p:cNvPicPr>
            <a:picLocks noGrp="1" noChangeAspect="1"/>
          </p:cNvPicPr>
          <p:nvPr>
            <p:ph type="pic" sz="quarter" idx="13"/>
          </p:nvPr>
        </p:nvPicPr>
        <p:blipFill>
          <a:blip r:embed="rId3"/>
          <a:srcRect l="24936" r="24936"/>
          <a:stretch/>
        </p:blipFill>
        <p:spPr/>
      </p:pic>
      <p:sp>
        <p:nvSpPr>
          <p:cNvPr id="31" name="Oval 30">
            <a:extLst>
              <a:ext uri="{FF2B5EF4-FFF2-40B4-BE49-F238E27FC236}">
                <a16:creationId xmlns:a16="http://schemas.microsoft.com/office/drawing/2014/main" id="{F466A906-2869-BB36-138E-D45F62E92210}"/>
              </a:ext>
              <a:ext uri="{C183D7F6-B498-43B3-948B-1728B52AA6E4}">
                <adec:decorative xmlns:adec="http://schemas.microsoft.com/office/drawing/2017/decorative" val="1"/>
              </a:ext>
            </a:extLst>
          </p:cNvPr>
          <p:cNvSpPr/>
          <p:nvPr/>
        </p:nvSpPr>
        <p:spPr>
          <a:xfrm>
            <a:off x="3903349" y="4646277"/>
            <a:ext cx="274320" cy="274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2" name="Straight Connector 31">
            <a:extLst>
              <a:ext uri="{FF2B5EF4-FFF2-40B4-BE49-F238E27FC236}">
                <a16:creationId xmlns:a16="http://schemas.microsoft.com/office/drawing/2014/main" id="{06186C3A-548E-AD87-3029-964123530768}"/>
              </a:ext>
              <a:ext uri="{C183D7F6-B498-43B3-948B-1728B52AA6E4}">
                <adec:decorative xmlns:adec="http://schemas.microsoft.com/office/drawing/2017/decorative" val="1"/>
              </a:ext>
            </a:extLst>
          </p:cNvPr>
          <p:cNvCxnSpPr>
            <a:cxnSpLocks/>
          </p:cNvCxnSpPr>
          <p:nvPr/>
        </p:nvCxnSpPr>
        <p:spPr>
          <a:xfrm>
            <a:off x="-97971" y="660400"/>
            <a:ext cx="4160955" cy="4149155"/>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pic>
        <p:nvPicPr>
          <p:cNvPr id="4" name="Picture 3" descr="A logo of a globe with a graduation cap&#10;&#10;Description automatically generated">
            <a:extLst>
              <a:ext uri="{FF2B5EF4-FFF2-40B4-BE49-F238E27FC236}">
                <a16:creationId xmlns:a16="http://schemas.microsoft.com/office/drawing/2014/main" id="{38E1DE23-31E8-AF1C-5846-1652EA53DC36}"/>
              </a:ext>
            </a:extLst>
          </p:cNvPr>
          <p:cNvPicPr>
            <a:picLocks noChangeAspect="1"/>
          </p:cNvPicPr>
          <p:nvPr/>
        </p:nvPicPr>
        <p:blipFill>
          <a:blip r:embed="rId4"/>
          <a:stretch>
            <a:fillRect/>
          </a:stretch>
        </p:blipFill>
        <p:spPr>
          <a:xfrm>
            <a:off x="10881361" y="5627734"/>
            <a:ext cx="1148874" cy="1056222"/>
          </a:xfrm>
          <a:prstGeom prst="rect">
            <a:avLst/>
          </a:prstGeom>
          <a:effectLst>
            <a:glow rad="25400">
              <a:schemeClr val="accent1">
                <a:alpha val="37000"/>
              </a:schemeClr>
            </a:glow>
            <a:outerShdw blurRad="50800" dist="38100" dir="8100000" algn="tr" rotWithShape="0">
              <a:prstClr val="black">
                <a:alpha val="68000"/>
              </a:prstClr>
            </a:outerShdw>
          </a:effectLst>
          <a:scene3d>
            <a:camera prst="orthographicFront"/>
            <a:lightRig rig="threePt" dir="t"/>
          </a:scene3d>
          <a:sp3d>
            <a:bevelT w="0" h="12700"/>
          </a:sp3d>
        </p:spPr>
      </p:pic>
    </p:spTree>
    <p:extLst>
      <p:ext uri="{BB962C8B-B14F-4D97-AF65-F5344CB8AC3E}">
        <p14:creationId xmlns:p14="http://schemas.microsoft.com/office/powerpoint/2010/main" val="38079277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52779-5DC9-6B24-526C-B845A4DDC8CD}"/>
              </a:ext>
            </a:extLst>
          </p:cNvPr>
          <p:cNvSpPr>
            <a:spLocks noGrp="1"/>
          </p:cNvSpPr>
          <p:nvPr>
            <p:ph type="title"/>
          </p:nvPr>
        </p:nvSpPr>
        <p:spPr>
          <a:xfrm>
            <a:off x="548178" y="542502"/>
            <a:ext cx="5547822" cy="781306"/>
          </a:xfrm>
        </p:spPr>
        <p:txBody>
          <a:bodyPr>
            <a:normAutofit fontScale="90000"/>
          </a:bodyPr>
          <a:lstStyle/>
          <a:p>
            <a:r>
              <a:rPr lang="en-US" dirty="0"/>
              <a:t>Data Warehouse Design</a:t>
            </a:r>
          </a:p>
        </p:txBody>
      </p:sp>
      <p:sp>
        <p:nvSpPr>
          <p:cNvPr id="3" name="Text Placeholder 2">
            <a:extLst>
              <a:ext uri="{FF2B5EF4-FFF2-40B4-BE49-F238E27FC236}">
                <a16:creationId xmlns:a16="http://schemas.microsoft.com/office/drawing/2014/main" id="{31DA892A-A0DB-27CF-7AE1-F7B78F727B5D}"/>
              </a:ext>
            </a:extLst>
          </p:cNvPr>
          <p:cNvSpPr>
            <a:spLocks noGrp="1"/>
          </p:cNvSpPr>
          <p:nvPr>
            <p:ph type="body" sz="quarter" idx="13"/>
          </p:nvPr>
        </p:nvSpPr>
        <p:spPr>
          <a:xfrm>
            <a:off x="786849" y="1748408"/>
            <a:ext cx="4641185" cy="4438383"/>
          </a:xfrm>
        </p:spPr>
        <p:txBody>
          <a:bodyPr>
            <a:noAutofit/>
          </a:bodyPr>
          <a:lstStyle/>
          <a:p>
            <a:pPr marL="0" indent="0">
              <a:buNone/>
            </a:pPr>
            <a:r>
              <a:rPr lang="en-US" sz="2000" dirty="0">
                <a:solidFill>
                  <a:srgbClr val="284462"/>
                </a:solidFill>
              </a:rPr>
              <a:t>Schema Design :</a:t>
            </a:r>
          </a:p>
          <a:p>
            <a:r>
              <a:rPr lang="en-US" sz="2000" dirty="0">
                <a:solidFill>
                  <a:srgbClr val="284462"/>
                </a:solidFill>
              </a:rPr>
              <a:t>Utilized Star Schema for efficient querying.</a:t>
            </a:r>
          </a:p>
          <a:p>
            <a:r>
              <a:rPr lang="en-US" sz="2000" b="1" dirty="0">
                <a:solidFill>
                  <a:srgbClr val="284462"/>
                </a:solidFill>
              </a:rPr>
              <a:t>Fact Table: </a:t>
            </a:r>
            <a:r>
              <a:rPr lang="en-US" sz="2000" dirty="0">
                <a:solidFill>
                  <a:srgbClr val="284462"/>
                </a:solidFill>
              </a:rPr>
              <a:t>Stores transactional sales data.</a:t>
            </a:r>
          </a:p>
          <a:p>
            <a:r>
              <a:rPr lang="en-US" sz="2000" b="1" dirty="0">
                <a:solidFill>
                  <a:srgbClr val="284462"/>
                </a:solidFill>
              </a:rPr>
              <a:t>Dimension Tables: </a:t>
            </a:r>
            <a:r>
              <a:rPr lang="en-US" sz="2000" dirty="0">
                <a:solidFill>
                  <a:srgbClr val="284462"/>
                </a:solidFill>
              </a:rPr>
              <a:t>store descriptive information that provides context for the data in the fact table.</a:t>
            </a:r>
          </a:p>
        </p:txBody>
      </p:sp>
      <p:pic>
        <p:nvPicPr>
          <p:cNvPr id="6" name="Picture 5" descr="A logo of a globe with a graduation cap&#10;&#10;Description automatically generated">
            <a:extLst>
              <a:ext uri="{FF2B5EF4-FFF2-40B4-BE49-F238E27FC236}">
                <a16:creationId xmlns:a16="http://schemas.microsoft.com/office/drawing/2014/main" id="{5537CF6F-060D-078A-78E6-EC2916464C6D}"/>
              </a:ext>
            </a:extLst>
          </p:cNvPr>
          <p:cNvPicPr>
            <a:picLocks noChangeAspect="1"/>
          </p:cNvPicPr>
          <p:nvPr/>
        </p:nvPicPr>
        <p:blipFill>
          <a:blip r:embed="rId2"/>
          <a:stretch>
            <a:fillRect/>
          </a:stretch>
        </p:blipFill>
        <p:spPr>
          <a:xfrm>
            <a:off x="10850119" y="5658751"/>
            <a:ext cx="1148875" cy="1056224"/>
          </a:xfrm>
          <a:prstGeom prst="rect">
            <a:avLst/>
          </a:prstGeom>
          <a:effectLst>
            <a:outerShdw blurRad="50800" dist="38100" dir="8100000" algn="tr" rotWithShape="0">
              <a:schemeClr val="accent1">
                <a:lumMod val="40000"/>
                <a:lumOff val="60000"/>
                <a:alpha val="0"/>
              </a:schemeClr>
            </a:outerShdw>
            <a:softEdge rad="0"/>
          </a:effectLst>
          <a:scene3d>
            <a:camera prst="orthographicFront"/>
            <a:lightRig rig="threePt" dir="t"/>
          </a:scene3d>
          <a:sp3d extrusionH="63500">
            <a:bevelT w="38100" h="6350"/>
          </a:sp3d>
        </p:spPr>
      </p:pic>
      <p:pic>
        <p:nvPicPr>
          <p:cNvPr id="9" name="Picture 8" descr="A screenshot of a computer&#10;&#10;Description automatically generated">
            <a:extLst>
              <a:ext uri="{FF2B5EF4-FFF2-40B4-BE49-F238E27FC236}">
                <a16:creationId xmlns:a16="http://schemas.microsoft.com/office/drawing/2014/main" id="{E535950F-BAF6-C90F-419C-E5066439D144}"/>
              </a:ext>
            </a:extLst>
          </p:cNvPr>
          <p:cNvPicPr>
            <a:picLocks noChangeAspect="1"/>
          </p:cNvPicPr>
          <p:nvPr/>
        </p:nvPicPr>
        <p:blipFill>
          <a:blip r:embed="rId3"/>
          <a:stretch>
            <a:fillRect/>
          </a:stretch>
        </p:blipFill>
        <p:spPr>
          <a:xfrm>
            <a:off x="5577191" y="1031133"/>
            <a:ext cx="6614809" cy="5826868"/>
          </a:xfrm>
          <a:prstGeom prst="rect">
            <a:avLst/>
          </a:prstGeom>
        </p:spPr>
      </p:pic>
    </p:spTree>
    <p:extLst>
      <p:ext uri="{BB962C8B-B14F-4D97-AF65-F5344CB8AC3E}">
        <p14:creationId xmlns:p14="http://schemas.microsoft.com/office/powerpoint/2010/main" val="30050770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52779-5DC9-6B24-526C-B845A4DDC8CD}"/>
              </a:ext>
            </a:extLst>
          </p:cNvPr>
          <p:cNvSpPr>
            <a:spLocks noGrp="1"/>
          </p:cNvSpPr>
          <p:nvPr>
            <p:ph type="title"/>
          </p:nvPr>
        </p:nvSpPr>
        <p:spPr>
          <a:xfrm>
            <a:off x="548178" y="542502"/>
            <a:ext cx="5547822" cy="781306"/>
          </a:xfrm>
        </p:spPr>
        <p:txBody>
          <a:bodyPr>
            <a:normAutofit/>
          </a:bodyPr>
          <a:lstStyle/>
          <a:p>
            <a:r>
              <a:rPr lang="en-US" dirty="0"/>
              <a:t>fact table </a:t>
            </a:r>
          </a:p>
        </p:txBody>
      </p:sp>
      <p:sp>
        <p:nvSpPr>
          <p:cNvPr id="3" name="Text Placeholder 2">
            <a:extLst>
              <a:ext uri="{FF2B5EF4-FFF2-40B4-BE49-F238E27FC236}">
                <a16:creationId xmlns:a16="http://schemas.microsoft.com/office/drawing/2014/main" id="{31DA892A-A0DB-27CF-7AE1-F7B78F727B5D}"/>
              </a:ext>
            </a:extLst>
          </p:cNvPr>
          <p:cNvSpPr>
            <a:spLocks noGrp="1"/>
          </p:cNvSpPr>
          <p:nvPr>
            <p:ph type="body" sz="quarter" idx="13"/>
          </p:nvPr>
        </p:nvSpPr>
        <p:spPr>
          <a:xfrm>
            <a:off x="193006" y="1446851"/>
            <a:ext cx="9214813" cy="4438383"/>
          </a:xfrm>
        </p:spPr>
        <p:txBody>
          <a:bodyPr>
            <a:noAutofit/>
          </a:bodyPr>
          <a:lstStyle/>
          <a:p>
            <a:pPr marL="0" indent="0">
              <a:buNone/>
            </a:pPr>
            <a:r>
              <a:rPr lang="en-US" sz="2000" b="1" dirty="0">
                <a:solidFill>
                  <a:srgbClr val="284462"/>
                </a:solidFill>
              </a:rPr>
              <a:t>FactSales: </a:t>
            </a:r>
            <a:r>
              <a:rPr lang="en-US" sz="2000" dirty="0">
                <a:solidFill>
                  <a:srgbClr val="284462"/>
                </a:solidFill>
              </a:rPr>
              <a:t>The central transactional table that records each sale.</a:t>
            </a:r>
          </a:p>
          <a:p>
            <a:pPr marL="0" indent="0">
              <a:buNone/>
            </a:pPr>
            <a:r>
              <a:rPr lang="en-US" sz="2000" dirty="0">
                <a:solidFill>
                  <a:srgbClr val="284462"/>
                </a:solidFill>
              </a:rPr>
              <a:t>Key Attributes:</a:t>
            </a:r>
          </a:p>
          <a:p>
            <a:pPr marL="0" indent="0">
              <a:buNone/>
            </a:pPr>
            <a:r>
              <a:rPr lang="en-US" sz="2000" b="1" dirty="0" err="1">
                <a:solidFill>
                  <a:srgbClr val="284462"/>
                </a:solidFill>
              </a:rPr>
              <a:t>SaleID</a:t>
            </a:r>
            <a:r>
              <a:rPr lang="en-US" sz="2000" b="1" dirty="0">
                <a:solidFill>
                  <a:srgbClr val="284462"/>
                </a:solidFill>
              </a:rPr>
              <a:t>: </a:t>
            </a:r>
            <a:r>
              <a:rPr lang="en-US" sz="2000" dirty="0">
                <a:solidFill>
                  <a:srgbClr val="284462"/>
                </a:solidFill>
              </a:rPr>
              <a:t>Unique identifier for each sale.</a:t>
            </a:r>
          </a:p>
          <a:p>
            <a:pPr marL="0" indent="0">
              <a:buNone/>
            </a:pPr>
            <a:r>
              <a:rPr lang="en-US" sz="2000" b="1" dirty="0" err="1">
                <a:solidFill>
                  <a:srgbClr val="284462"/>
                </a:solidFill>
              </a:rPr>
              <a:t>OrderID</a:t>
            </a:r>
            <a:r>
              <a:rPr lang="en-US" sz="2000" b="1" dirty="0">
                <a:solidFill>
                  <a:srgbClr val="284462"/>
                </a:solidFill>
              </a:rPr>
              <a:t>: </a:t>
            </a:r>
            <a:r>
              <a:rPr lang="en-US" sz="2000" dirty="0">
                <a:solidFill>
                  <a:srgbClr val="284462"/>
                </a:solidFill>
              </a:rPr>
              <a:t>Identifier for the order associated with the sale.</a:t>
            </a:r>
          </a:p>
          <a:p>
            <a:pPr marL="0" indent="0">
              <a:buNone/>
            </a:pPr>
            <a:r>
              <a:rPr lang="en-US" sz="2000" b="1" dirty="0" err="1">
                <a:solidFill>
                  <a:srgbClr val="284462"/>
                </a:solidFill>
              </a:rPr>
              <a:t>ProductID</a:t>
            </a:r>
            <a:r>
              <a:rPr lang="en-US" sz="2000" b="1" dirty="0">
                <a:solidFill>
                  <a:srgbClr val="284462"/>
                </a:solidFill>
              </a:rPr>
              <a:t>: </a:t>
            </a:r>
            <a:r>
              <a:rPr lang="en-US" sz="2000" dirty="0">
                <a:solidFill>
                  <a:srgbClr val="284462"/>
                </a:solidFill>
              </a:rPr>
              <a:t>Links to the product sold (foreign key to </a:t>
            </a:r>
            <a:r>
              <a:rPr lang="en-US" sz="2000" dirty="0" err="1">
                <a:solidFill>
                  <a:srgbClr val="284462"/>
                </a:solidFill>
              </a:rPr>
              <a:t>DimProduct</a:t>
            </a:r>
            <a:r>
              <a:rPr lang="en-US" sz="2000" dirty="0">
                <a:solidFill>
                  <a:srgbClr val="284462"/>
                </a:solidFill>
              </a:rPr>
              <a:t>).</a:t>
            </a:r>
          </a:p>
          <a:p>
            <a:pPr marL="0" indent="0">
              <a:buNone/>
            </a:pPr>
            <a:r>
              <a:rPr lang="en-US" sz="2000" b="1" dirty="0" err="1">
                <a:solidFill>
                  <a:srgbClr val="284462"/>
                </a:solidFill>
              </a:rPr>
              <a:t>CustomerID</a:t>
            </a:r>
            <a:r>
              <a:rPr lang="en-US" sz="2000" b="1" dirty="0">
                <a:solidFill>
                  <a:srgbClr val="284462"/>
                </a:solidFill>
              </a:rPr>
              <a:t>: </a:t>
            </a:r>
            <a:r>
              <a:rPr lang="en-US" sz="2000" dirty="0">
                <a:solidFill>
                  <a:srgbClr val="284462"/>
                </a:solidFill>
              </a:rPr>
              <a:t>Links to the customer (foreign key to </a:t>
            </a:r>
            <a:r>
              <a:rPr lang="en-US" sz="2000" dirty="0" err="1">
                <a:solidFill>
                  <a:srgbClr val="284462"/>
                </a:solidFill>
              </a:rPr>
              <a:t>DimCustomer</a:t>
            </a:r>
            <a:r>
              <a:rPr lang="en-US" sz="2000" dirty="0">
                <a:solidFill>
                  <a:srgbClr val="284462"/>
                </a:solidFill>
              </a:rPr>
              <a:t>).</a:t>
            </a:r>
          </a:p>
          <a:p>
            <a:pPr marL="0" indent="0">
              <a:buNone/>
            </a:pPr>
            <a:r>
              <a:rPr lang="en-US" sz="2000" b="1" dirty="0">
                <a:solidFill>
                  <a:srgbClr val="284462"/>
                </a:solidFill>
              </a:rPr>
              <a:t>SupplierID: </a:t>
            </a:r>
            <a:r>
              <a:rPr lang="en-US" sz="2000" dirty="0">
                <a:solidFill>
                  <a:srgbClr val="284462"/>
                </a:solidFill>
              </a:rPr>
              <a:t>Links to the supplier of the product (foreign key to </a:t>
            </a:r>
            <a:r>
              <a:rPr lang="en-US" sz="2000" dirty="0" err="1">
                <a:solidFill>
                  <a:srgbClr val="284462"/>
                </a:solidFill>
              </a:rPr>
              <a:t>DimSupplier</a:t>
            </a:r>
            <a:r>
              <a:rPr lang="en-US" sz="2000" dirty="0">
                <a:solidFill>
                  <a:srgbClr val="284462"/>
                </a:solidFill>
              </a:rPr>
              <a:t>).</a:t>
            </a:r>
          </a:p>
          <a:p>
            <a:pPr marL="0" indent="0">
              <a:buNone/>
            </a:pPr>
            <a:r>
              <a:rPr lang="en-US" sz="2000" b="1" dirty="0" err="1">
                <a:solidFill>
                  <a:srgbClr val="284462"/>
                </a:solidFill>
              </a:rPr>
              <a:t>QuantitySold</a:t>
            </a:r>
            <a:r>
              <a:rPr lang="en-US" sz="2000" b="1" dirty="0">
                <a:solidFill>
                  <a:srgbClr val="284462"/>
                </a:solidFill>
              </a:rPr>
              <a:t>: </a:t>
            </a:r>
            <a:r>
              <a:rPr lang="en-US" sz="2000" dirty="0">
                <a:solidFill>
                  <a:srgbClr val="284462"/>
                </a:solidFill>
              </a:rPr>
              <a:t>The number of units sold.</a:t>
            </a:r>
          </a:p>
          <a:p>
            <a:pPr marL="0" indent="0">
              <a:buNone/>
            </a:pPr>
            <a:r>
              <a:rPr lang="en-US" sz="2000" b="1" dirty="0" err="1">
                <a:solidFill>
                  <a:srgbClr val="284462"/>
                </a:solidFill>
              </a:rPr>
              <a:t>SaleAmount</a:t>
            </a:r>
            <a:r>
              <a:rPr lang="en-US" sz="2000" b="1" dirty="0">
                <a:solidFill>
                  <a:srgbClr val="284462"/>
                </a:solidFill>
              </a:rPr>
              <a:t>: </a:t>
            </a:r>
            <a:r>
              <a:rPr lang="en-US" sz="2000" dirty="0">
                <a:solidFill>
                  <a:srgbClr val="284462"/>
                </a:solidFill>
              </a:rPr>
              <a:t>The total amount of the sale.</a:t>
            </a:r>
          </a:p>
          <a:p>
            <a:pPr marL="0" indent="0">
              <a:buNone/>
            </a:pPr>
            <a:r>
              <a:rPr lang="en-US" sz="2000" b="1" dirty="0" err="1">
                <a:solidFill>
                  <a:srgbClr val="284462"/>
                </a:solidFill>
              </a:rPr>
              <a:t>SaleDateKey</a:t>
            </a:r>
            <a:r>
              <a:rPr lang="en-US" sz="2000" b="1" dirty="0">
                <a:solidFill>
                  <a:srgbClr val="284462"/>
                </a:solidFill>
              </a:rPr>
              <a:t>: </a:t>
            </a:r>
            <a:r>
              <a:rPr lang="en-US" sz="2000" dirty="0">
                <a:solidFill>
                  <a:srgbClr val="284462"/>
                </a:solidFill>
              </a:rPr>
              <a:t>Date of the sale (foreign key to </a:t>
            </a:r>
            <a:r>
              <a:rPr lang="en-US" sz="2000" dirty="0" err="1">
                <a:solidFill>
                  <a:srgbClr val="284462"/>
                </a:solidFill>
              </a:rPr>
              <a:t>DimDate</a:t>
            </a:r>
            <a:r>
              <a:rPr lang="en-US" sz="2000" dirty="0">
                <a:solidFill>
                  <a:srgbClr val="284462"/>
                </a:solidFill>
              </a:rPr>
              <a:t>).</a:t>
            </a:r>
          </a:p>
        </p:txBody>
      </p:sp>
      <p:pic>
        <p:nvPicPr>
          <p:cNvPr id="6" name="Picture 5" descr="A logo of a globe with a graduation cap&#10;&#10;Description automatically generated">
            <a:extLst>
              <a:ext uri="{FF2B5EF4-FFF2-40B4-BE49-F238E27FC236}">
                <a16:creationId xmlns:a16="http://schemas.microsoft.com/office/drawing/2014/main" id="{5537CF6F-060D-078A-78E6-EC2916464C6D}"/>
              </a:ext>
            </a:extLst>
          </p:cNvPr>
          <p:cNvPicPr>
            <a:picLocks noChangeAspect="1"/>
          </p:cNvPicPr>
          <p:nvPr/>
        </p:nvPicPr>
        <p:blipFill>
          <a:blip r:embed="rId2"/>
          <a:stretch>
            <a:fillRect/>
          </a:stretch>
        </p:blipFill>
        <p:spPr>
          <a:xfrm>
            <a:off x="10850119" y="5658751"/>
            <a:ext cx="1148875" cy="1056224"/>
          </a:xfrm>
          <a:prstGeom prst="rect">
            <a:avLst/>
          </a:prstGeom>
          <a:effectLst>
            <a:outerShdw blurRad="50800" dist="38100" dir="8100000" algn="tr" rotWithShape="0">
              <a:schemeClr val="accent1">
                <a:lumMod val="40000"/>
                <a:lumOff val="60000"/>
                <a:alpha val="0"/>
              </a:schemeClr>
            </a:outerShdw>
            <a:softEdge rad="0"/>
          </a:effectLst>
          <a:scene3d>
            <a:camera prst="orthographicFront"/>
            <a:lightRig rig="threePt" dir="t"/>
          </a:scene3d>
          <a:sp3d extrusionH="63500">
            <a:bevelT w="38100" h="6350"/>
          </a:sp3d>
        </p:spPr>
      </p:pic>
      <p:pic>
        <p:nvPicPr>
          <p:cNvPr id="5" name="Picture 4">
            <a:extLst>
              <a:ext uri="{FF2B5EF4-FFF2-40B4-BE49-F238E27FC236}">
                <a16:creationId xmlns:a16="http://schemas.microsoft.com/office/drawing/2014/main" id="{A82A7007-33B3-C92A-685A-4883C4300573}"/>
              </a:ext>
            </a:extLst>
          </p:cNvPr>
          <p:cNvPicPr>
            <a:picLocks noChangeAspect="1"/>
          </p:cNvPicPr>
          <p:nvPr/>
        </p:nvPicPr>
        <p:blipFill rotWithShape="1">
          <a:blip r:embed="rId3"/>
          <a:srcRect r="47365"/>
          <a:stretch/>
        </p:blipFill>
        <p:spPr>
          <a:xfrm>
            <a:off x="9407819" y="933155"/>
            <a:ext cx="2591175" cy="4214225"/>
          </a:xfrm>
          <a:prstGeom prst="rect">
            <a:avLst/>
          </a:prstGeom>
        </p:spPr>
      </p:pic>
    </p:spTree>
    <p:extLst>
      <p:ext uri="{BB962C8B-B14F-4D97-AF65-F5344CB8AC3E}">
        <p14:creationId xmlns:p14="http://schemas.microsoft.com/office/powerpoint/2010/main" val="41317761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52779-5DC9-6B24-526C-B845A4DDC8CD}"/>
              </a:ext>
            </a:extLst>
          </p:cNvPr>
          <p:cNvSpPr>
            <a:spLocks noGrp="1"/>
          </p:cNvSpPr>
          <p:nvPr>
            <p:ph type="title"/>
          </p:nvPr>
        </p:nvSpPr>
        <p:spPr>
          <a:xfrm>
            <a:off x="548178" y="542502"/>
            <a:ext cx="5842894" cy="819370"/>
          </a:xfrm>
        </p:spPr>
        <p:txBody>
          <a:bodyPr>
            <a:normAutofit/>
          </a:bodyPr>
          <a:lstStyle/>
          <a:p>
            <a:r>
              <a:rPr lang="en-US" dirty="0"/>
              <a:t>Dimension tables</a:t>
            </a:r>
          </a:p>
        </p:txBody>
      </p:sp>
      <p:sp>
        <p:nvSpPr>
          <p:cNvPr id="3" name="Text Placeholder 2">
            <a:extLst>
              <a:ext uri="{FF2B5EF4-FFF2-40B4-BE49-F238E27FC236}">
                <a16:creationId xmlns:a16="http://schemas.microsoft.com/office/drawing/2014/main" id="{31DA892A-A0DB-27CF-7AE1-F7B78F727B5D}"/>
              </a:ext>
            </a:extLst>
          </p:cNvPr>
          <p:cNvSpPr>
            <a:spLocks noGrp="1"/>
          </p:cNvSpPr>
          <p:nvPr>
            <p:ph type="body" sz="quarter" idx="13"/>
          </p:nvPr>
        </p:nvSpPr>
        <p:spPr>
          <a:xfrm>
            <a:off x="193006" y="1446852"/>
            <a:ext cx="9214813" cy="2813864"/>
          </a:xfrm>
        </p:spPr>
        <p:txBody>
          <a:bodyPr>
            <a:noAutofit/>
          </a:bodyPr>
          <a:lstStyle/>
          <a:p>
            <a:pPr marL="0" indent="0">
              <a:buNone/>
            </a:pPr>
            <a:r>
              <a:rPr lang="en-US" sz="2000" b="1" dirty="0" err="1">
                <a:solidFill>
                  <a:srgbClr val="284462"/>
                </a:solidFill>
              </a:rPr>
              <a:t>DimDate</a:t>
            </a:r>
            <a:r>
              <a:rPr lang="en-US" sz="2000" b="1" dirty="0">
                <a:solidFill>
                  <a:srgbClr val="284462"/>
                </a:solidFill>
              </a:rPr>
              <a:t>: </a:t>
            </a:r>
            <a:r>
              <a:rPr lang="en-US" sz="2000" dirty="0">
                <a:solidFill>
                  <a:srgbClr val="284462"/>
                </a:solidFill>
              </a:rPr>
              <a:t>Stores calendar-related details to track and analyze sales over time.</a:t>
            </a:r>
          </a:p>
          <a:p>
            <a:pPr marL="0" indent="0">
              <a:buNone/>
            </a:pPr>
            <a:r>
              <a:rPr lang="en-US" sz="2000" b="1" dirty="0" err="1">
                <a:solidFill>
                  <a:srgbClr val="284462"/>
                </a:solidFill>
              </a:rPr>
              <a:t>DimCustomer</a:t>
            </a:r>
            <a:r>
              <a:rPr lang="en-US" sz="2000" b="1" dirty="0">
                <a:solidFill>
                  <a:srgbClr val="284462"/>
                </a:solidFill>
              </a:rPr>
              <a:t>: </a:t>
            </a:r>
            <a:r>
              <a:rPr lang="en-US" sz="2000" dirty="0">
                <a:solidFill>
                  <a:srgbClr val="284462"/>
                </a:solidFill>
              </a:rPr>
              <a:t>Holds customer details to analyze sales by customer demographics and behavior.</a:t>
            </a:r>
          </a:p>
          <a:p>
            <a:pPr marL="0" indent="0">
              <a:buNone/>
            </a:pPr>
            <a:r>
              <a:rPr lang="en-US" sz="2000" b="1" dirty="0" err="1">
                <a:solidFill>
                  <a:srgbClr val="284462"/>
                </a:solidFill>
              </a:rPr>
              <a:t>DimProduct</a:t>
            </a:r>
            <a:r>
              <a:rPr lang="en-US" sz="2000" b="1" dirty="0">
                <a:solidFill>
                  <a:srgbClr val="284462"/>
                </a:solidFill>
              </a:rPr>
              <a:t>: </a:t>
            </a:r>
            <a:r>
              <a:rPr lang="en-US" sz="2000" dirty="0">
                <a:solidFill>
                  <a:srgbClr val="284462"/>
                </a:solidFill>
              </a:rPr>
              <a:t>Contains information about products to analyze sales by product type and pricing.</a:t>
            </a:r>
          </a:p>
          <a:p>
            <a:pPr marL="0" indent="0">
              <a:buNone/>
            </a:pPr>
            <a:r>
              <a:rPr lang="en-US" sz="2000" b="1" dirty="0" err="1">
                <a:solidFill>
                  <a:srgbClr val="284462"/>
                </a:solidFill>
              </a:rPr>
              <a:t>DimSupplier</a:t>
            </a:r>
            <a:r>
              <a:rPr lang="en-US" sz="2000" b="1" dirty="0">
                <a:solidFill>
                  <a:srgbClr val="284462"/>
                </a:solidFill>
              </a:rPr>
              <a:t>: </a:t>
            </a:r>
            <a:r>
              <a:rPr lang="en-US" sz="2000" dirty="0">
                <a:solidFill>
                  <a:srgbClr val="284462"/>
                </a:solidFill>
              </a:rPr>
              <a:t>Stores supplier information to track product sourcing and supplier performance.</a:t>
            </a:r>
          </a:p>
        </p:txBody>
      </p:sp>
      <p:pic>
        <p:nvPicPr>
          <p:cNvPr id="6" name="Picture 5" descr="A logo of a globe with a graduation cap&#10;&#10;Description automatically generated">
            <a:extLst>
              <a:ext uri="{FF2B5EF4-FFF2-40B4-BE49-F238E27FC236}">
                <a16:creationId xmlns:a16="http://schemas.microsoft.com/office/drawing/2014/main" id="{5537CF6F-060D-078A-78E6-EC2916464C6D}"/>
              </a:ext>
            </a:extLst>
          </p:cNvPr>
          <p:cNvPicPr>
            <a:picLocks noChangeAspect="1"/>
          </p:cNvPicPr>
          <p:nvPr/>
        </p:nvPicPr>
        <p:blipFill>
          <a:blip r:embed="rId2"/>
          <a:stretch>
            <a:fillRect/>
          </a:stretch>
        </p:blipFill>
        <p:spPr>
          <a:xfrm>
            <a:off x="10850119" y="5658751"/>
            <a:ext cx="1148875" cy="1056224"/>
          </a:xfrm>
          <a:prstGeom prst="rect">
            <a:avLst/>
          </a:prstGeom>
          <a:effectLst>
            <a:outerShdw blurRad="50800" dist="38100" dir="8100000" algn="tr" rotWithShape="0">
              <a:schemeClr val="accent1">
                <a:lumMod val="40000"/>
                <a:lumOff val="60000"/>
                <a:alpha val="0"/>
              </a:schemeClr>
            </a:outerShdw>
            <a:softEdge rad="0"/>
          </a:effectLst>
          <a:scene3d>
            <a:camera prst="orthographicFront"/>
            <a:lightRig rig="threePt" dir="t"/>
          </a:scene3d>
          <a:sp3d extrusionH="63500">
            <a:bevelT w="38100" h="6350"/>
          </a:sp3d>
        </p:spPr>
      </p:pic>
      <p:pic>
        <p:nvPicPr>
          <p:cNvPr id="7" name="Picture 6">
            <a:extLst>
              <a:ext uri="{FF2B5EF4-FFF2-40B4-BE49-F238E27FC236}">
                <a16:creationId xmlns:a16="http://schemas.microsoft.com/office/drawing/2014/main" id="{8DACC2F0-77CF-C926-45E6-FB4370318BFA}"/>
              </a:ext>
            </a:extLst>
          </p:cNvPr>
          <p:cNvPicPr>
            <a:picLocks noChangeAspect="1"/>
          </p:cNvPicPr>
          <p:nvPr/>
        </p:nvPicPr>
        <p:blipFill>
          <a:blip r:embed="rId3"/>
          <a:stretch>
            <a:fillRect/>
          </a:stretch>
        </p:blipFill>
        <p:spPr>
          <a:xfrm>
            <a:off x="409542" y="4441720"/>
            <a:ext cx="1684166" cy="2118544"/>
          </a:xfrm>
          <a:prstGeom prst="rect">
            <a:avLst/>
          </a:prstGeom>
        </p:spPr>
      </p:pic>
      <p:pic>
        <p:nvPicPr>
          <p:cNvPr id="9" name="Picture 8">
            <a:extLst>
              <a:ext uri="{FF2B5EF4-FFF2-40B4-BE49-F238E27FC236}">
                <a16:creationId xmlns:a16="http://schemas.microsoft.com/office/drawing/2014/main" id="{9DDBD371-B017-D14C-14FD-8B12B88DEAF6}"/>
              </a:ext>
            </a:extLst>
          </p:cNvPr>
          <p:cNvPicPr>
            <a:picLocks noChangeAspect="1"/>
          </p:cNvPicPr>
          <p:nvPr/>
        </p:nvPicPr>
        <p:blipFill>
          <a:blip r:embed="rId4"/>
          <a:stretch>
            <a:fillRect/>
          </a:stretch>
        </p:blipFill>
        <p:spPr>
          <a:xfrm>
            <a:off x="2209387" y="4441720"/>
            <a:ext cx="2591025" cy="1798476"/>
          </a:xfrm>
          <a:prstGeom prst="rect">
            <a:avLst/>
          </a:prstGeom>
        </p:spPr>
      </p:pic>
      <p:pic>
        <p:nvPicPr>
          <p:cNvPr id="13" name="Picture 12">
            <a:extLst>
              <a:ext uri="{FF2B5EF4-FFF2-40B4-BE49-F238E27FC236}">
                <a16:creationId xmlns:a16="http://schemas.microsoft.com/office/drawing/2014/main" id="{8BC94B2E-79E9-3F45-2346-0AF9F28F6A49}"/>
              </a:ext>
            </a:extLst>
          </p:cNvPr>
          <p:cNvPicPr>
            <a:picLocks noChangeAspect="1"/>
          </p:cNvPicPr>
          <p:nvPr/>
        </p:nvPicPr>
        <p:blipFill>
          <a:blip r:embed="rId5"/>
          <a:stretch>
            <a:fillRect/>
          </a:stretch>
        </p:blipFill>
        <p:spPr>
          <a:xfrm>
            <a:off x="4916091" y="4441720"/>
            <a:ext cx="2156647" cy="1745131"/>
          </a:xfrm>
          <a:prstGeom prst="rect">
            <a:avLst/>
          </a:prstGeom>
        </p:spPr>
      </p:pic>
      <p:pic>
        <p:nvPicPr>
          <p:cNvPr id="15" name="Picture 14">
            <a:extLst>
              <a:ext uri="{FF2B5EF4-FFF2-40B4-BE49-F238E27FC236}">
                <a16:creationId xmlns:a16="http://schemas.microsoft.com/office/drawing/2014/main" id="{E505ABAA-BB32-D32D-B4A3-5E71B716399A}"/>
              </a:ext>
            </a:extLst>
          </p:cNvPr>
          <p:cNvPicPr>
            <a:picLocks noChangeAspect="1"/>
          </p:cNvPicPr>
          <p:nvPr/>
        </p:nvPicPr>
        <p:blipFill>
          <a:blip r:embed="rId6"/>
          <a:stretch>
            <a:fillRect/>
          </a:stretch>
        </p:blipFill>
        <p:spPr>
          <a:xfrm>
            <a:off x="7185174" y="4436856"/>
            <a:ext cx="2187130" cy="1775614"/>
          </a:xfrm>
          <a:prstGeom prst="rect">
            <a:avLst/>
          </a:prstGeom>
        </p:spPr>
      </p:pic>
    </p:spTree>
    <p:extLst>
      <p:ext uri="{BB962C8B-B14F-4D97-AF65-F5344CB8AC3E}">
        <p14:creationId xmlns:p14="http://schemas.microsoft.com/office/powerpoint/2010/main" val="31672910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52779-5DC9-6B24-526C-B845A4DDC8CD}"/>
              </a:ext>
            </a:extLst>
          </p:cNvPr>
          <p:cNvSpPr>
            <a:spLocks noGrp="1"/>
          </p:cNvSpPr>
          <p:nvPr>
            <p:ph type="title"/>
          </p:nvPr>
        </p:nvSpPr>
        <p:spPr>
          <a:xfrm>
            <a:off x="548178" y="542502"/>
            <a:ext cx="5547822" cy="781306"/>
          </a:xfrm>
        </p:spPr>
        <p:txBody>
          <a:bodyPr>
            <a:normAutofit/>
          </a:bodyPr>
          <a:lstStyle/>
          <a:p>
            <a:r>
              <a:rPr lang="en-US" dirty="0"/>
              <a:t>SQL Scripts</a:t>
            </a:r>
          </a:p>
        </p:txBody>
      </p:sp>
      <p:pic>
        <p:nvPicPr>
          <p:cNvPr id="6" name="Picture 5" descr="A logo of a globe with a graduation cap&#10;&#10;Description automatically generated">
            <a:extLst>
              <a:ext uri="{FF2B5EF4-FFF2-40B4-BE49-F238E27FC236}">
                <a16:creationId xmlns:a16="http://schemas.microsoft.com/office/drawing/2014/main" id="{5537CF6F-060D-078A-78E6-EC2916464C6D}"/>
              </a:ext>
            </a:extLst>
          </p:cNvPr>
          <p:cNvPicPr>
            <a:picLocks noChangeAspect="1"/>
          </p:cNvPicPr>
          <p:nvPr/>
        </p:nvPicPr>
        <p:blipFill>
          <a:blip r:embed="rId2"/>
          <a:stretch>
            <a:fillRect/>
          </a:stretch>
        </p:blipFill>
        <p:spPr>
          <a:xfrm>
            <a:off x="10850119" y="5658751"/>
            <a:ext cx="1148875" cy="1056224"/>
          </a:xfrm>
          <a:prstGeom prst="rect">
            <a:avLst/>
          </a:prstGeom>
          <a:effectLst>
            <a:outerShdw blurRad="50800" dist="38100" dir="8100000" algn="tr" rotWithShape="0">
              <a:schemeClr val="accent1">
                <a:lumMod val="40000"/>
                <a:lumOff val="60000"/>
                <a:alpha val="0"/>
              </a:schemeClr>
            </a:outerShdw>
            <a:softEdge rad="0"/>
          </a:effectLst>
          <a:scene3d>
            <a:camera prst="orthographicFront"/>
            <a:lightRig rig="threePt" dir="t"/>
          </a:scene3d>
          <a:sp3d extrusionH="63500">
            <a:bevelT w="38100" h="6350"/>
          </a:sp3d>
        </p:spPr>
      </p:pic>
      <p:pic>
        <p:nvPicPr>
          <p:cNvPr id="11" name="Picture 10">
            <a:extLst>
              <a:ext uri="{FF2B5EF4-FFF2-40B4-BE49-F238E27FC236}">
                <a16:creationId xmlns:a16="http://schemas.microsoft.com/office/drawing/2014/main" id="{9220C673-322C-DDDD-4A63-769934F21BA2}"/>
              </a:ext>
            </a:extLst>
          </p:cNvPr>
          <p:cNvPicPr>
            <a:picLocks noChangeAspect="1"/>
          </p:cNvPicPr>
          <p:nvPr/>
        </p:nvPicPr>
        <p:blipFill>
          <a:blip r:embed="rId3"/>
          <a:stretch>
            <a:fillRect/>
          </a:stretch>
        </p:blipFill>
        <p:spPr>
          <a:xfrm>
            <a:off x="193006" y="1237675"/>
            <a:ext cx="3741744" cy="5620326"/>
          </a:xfrm>
          <a:prstGeom prst="rect">
            <a:avLst/>
          </a:prstGeom>
        </p:spPr>
      </p:pic>
      <p:pic>
        <p:nvPicPr>
          <p:cNvPr id="13" name="Picture 12">
            <a:extLst>
              <a:ext uri="{FF2B5EF4-FFF2-40B4-BE49-F238E27FC236}">
                <a16:creationId xmlns:a16="http://schemas.microsoft.com/office/drawing/2014/main" id="{B71DB4EE-0700-309D-2BFC-0539312B5F20}"/>
              </a:ext>
            </a:extLst>
          </p:cNvPr>
          <p:cNvPicPr>
            <a:picLocks noChangeAspect="1"/>
          </p:cNvPicPr>
          <p:nvPr/>
        </p:nvPicPr>
        <p:blipFill>
          <a:blip r:embed="rId4"/>
          <a:stretch>
            <a:fillRect/>
          </a:stretch>
        </p:blipFill>
        <p:spPr>
          <a:xfrm>
            <a:off x="4442700" y="1237675"/>
            <a:ext cx="5288738" cy="5151566"/>
          </a:xfrm>
          <a:prstGeom prst="rect">
            <a:avLst/>
          </a:prstGeom>
        </p:spPr>
      </p:pic>
    </p:spTree>
    <p:extLst>
      <p:ext uri="{BB962C8B-B14F-4D97-AF65-F5344CB8AC3E}">
        <p14:creationId xmlns:p14="http://schemas.microsoft.com/office/powerpoint/2010/main" val="14508428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52779-5DC9-6B24-526C-B845A4DDC8CD}"/>
              </a:ext>
            </a:extLst>
          </p:cNvPr>
          <p:cNvSpPr>
            <a:spLocks noGrp="1"/>
          </p:cNvSpPr>
          <p:nvPr>
            <p:ph type="title"/>
          </p:nvPr>
        </p:nvSpPr>
        <p:spPr>
          <a:xfrm>
            <a:off x="548178" y="542502"/>
            <a:ext cx="5547822" cy="781306"/>
          </a:xfrm>
        </p:spPr>
        <p:txBody>
          <a:bodyPr>
            <a:normAutofit fontScale="90000"/>
          </a:bodyPr>
          <a:lstStyle/>
          <a:p>
            <a:r>
              <a:rPr lang="en-US" dirty="0"/>
              <a:t>Azure Integration</a:t>
            </a:r>
          </a:p>
        </p:txBody>
      </p:sp>
      <p:pic>
        <p:nvPicPr>
          <p:cNvPr id="6" name="Picture 5" descr="A logo of a globe with a graduation cap&#10;&#10;Description automatically generated">
            <a:extLst>
              <a:ext uri="{FF2B5EF4-FFF2-40B4-BE49-F238E27FC236}">
                <a16:creationId xmlns:a16="http://schemas.microsoft.com/office/drawing/2014/main" id="{5537CF6F-060D-078A-78E6-EC2916464C6D}"/>
              </a:ext>
            </a:extLst>
          </p:cNvPr>
          <p:cNvPicPr>
            <a:picLocks noChangeAspect="1"/>
          </p:cNvPicPr>
          <p:nvPr/>
        </p:nvPicPr>
        <p:blipFill>
          <a:blip r:embed="rId2"/>
          <a:stretch>
            <a:fillRect/>
          </a:stretch>
        </p:blipFill>
        <p:spPr>
          <a:xfrm>
            <a:off x="10850119" y="5658751"/>
            <a:ext cx="1148875" cy="1056224"/>
          </a:xfrm>
          <a:prstGeom prst="rect">
            <a:avLst/>
          </a:prstGeom>
          <a:effectLst>
            <a:outerShdw blurRad="50800" dist="38100" dir="8100000" algn="tr" rotWithShape="0">
              <a:schemeClr val="accent1">
                <a:lumMod val="40000"/>
                <a:lumOff val="60000"/>
                <a:alpha val="0"/>
              </a:schemeClr>
            </a:outerShdw>
            <a:softEdge rad="0"/>
          </a:effectLst>
          <a:scene3d>
            <a:camera prst="orthographicFront"/>
            <a:lightRig rig="threePt" dir="t"/>
          </a:scene3d>
          <a:sp3d extrusionH="63500">
            <a:bevelT w="38100" h="6350"/>
          </a:sp3d>
        </p:spPr>
      </p:pic>
      <p:sp>
        <p:nvSpPr>
          <p:cNvPr id="3" name="Text Placeholder 2">
            <a:extLst>
              <a:ext uri="{FF2B5EF4-FFF2-40B4-BE49-F238E27FC236}">
                <a16:creationId xmlns:a16="http://schemas.microsoft.com/office/drawing/2014/main" id="{0A966B3D-163E-9635-11BE-18E6168E75F1}"/>
              </a:ext>
            </a:extLst>
          </p:cNvPr>
          <p:cNvSpPr>
            <a:spLocks noGrp="1"/>
          </p:cNvSpPr>
          <p:nvPr>
            <p:ph type="body" sz="quarter" idx="13"/>
          </p:nvPr>
        </p:nvSpPr>
        <p:spPr>
          <a:xfrm>
            <a:off x="0" y="1323808"/>
            <a:ext cx="3913762" cy="4472920"/>
          </a:xfrm>
        </p:spPr>
        <p:txBody>
          <a:bodyPr>
            <a:noAutofit/>
          </a:bodyPr>
          <a:lstStyle/>
          <a:p>
            <a:pPr marL="0" indent="0">
              <a:buNone/>
            </a:pPr>
            <a:r>
              <a:rPr lang="en-US" sz="2000" b="1" dirty="0">
                <a:solidFill>
                  <a:srgbClr val="284462"/>
                </a:solidFill>
              </a:rPr>
              <a:t>Azure SQL Server: </a:t>
            </a:r>
          </a:p>
          <a:p>
            <a:pPr marL="0" indent="0">
              <a:buNone/>
            </a:pPr>
            <a:r>
              <a:rPr lang="en-US" sz="2000" dirty="0">
                <a:solidFill>
                  <a:srgbClr val="284462"/>
                </a:solidFill>
              </a:rPr>
              <a:t>Set up a secure connection with Azure SQL Database.</a:t>
            </a:r>
          </a:p>
          <a:p>
            <a:pPr marL="0" indent="0">
              <a:buNone/>
            </a:pPr>
            <a:r>
              <a:rPr lang="en-US" sz="2000" dirty="0">
                <a:solidFill>
                  <a:srgbClr val="284462"/>
                </a:solidFill>
              </a:rPr>
              <a:t>Configuration of </a:t>
            </a:r>
            <a:r>
              <a:rPr lang="en-US" sz="2000" dirty="0" err="1">
                <a:solidFill>
                  <a:srgbClr val="284462"/>
                </a:solidFill>
              </a:rPr>
              <a:t>InventoryDB</a:t>
            </a:r>
            <a:r>
              <a:rPr lang="en-US" sz="2000" dirty="0">
                <a:solidFill>
                  <a:srgbClr val="284462"/>
                </a:solidFill>
              </a:rPr>
              <a:t> and </a:t>
            </a:r>
            <a:r>
              <a:rPr lang="en-US" sz="2000" dirty="0" err="1">
                <a:solidFill>
                  <a:srgbClr val="284462"/>
                </a:solidFill>
              </a:rPr>
              <a:t>InventoryDataWarehouse</a:t>
            </a:r>
            <a:r>
              <a:rPr lang="en-US" sz="2000" dirty="0">
                <a:solidFill>
                  <a:srgbClr val="284462"/>
                </a:solidFill>
              </a:rPr>
              <a:t> on Azure for scalable cloud data management.</a:t>
            </a:r>
          </a:p>
          <a:p>
            <a:pPr marL="0" indent="0">
              <a:buNone/>
            </a:pPr>
            <a:r>
              <a:rPr lang="en-US" sz="2000" b="1" dirty="0">
                <a:solidFill>
                  <a:srgbClr val="284462"/>
                </a:solidFill>
              </a:rPr>
              <a:t>Azure Connection:</a:t>
            </a:r>
          </a:p>
          <a:p>
            <a:pPr marL="0" indent="0">
              <a:buNone/>
            </a:pPr>
            <a:r>
              <a:rPr lang="en-US" sz="2000" dirty="0">
                <a:solidFill>
                  <a:srgbClr val="284462"/>
                </a:solidFill>
              </a:rPr>
              <a:t>Connected SSMS to Azure for database management using SQL Server authentication.</a:t>
            </a:r>
          </a:p>
        </p:txBody>
      </p:sp>
      <p:pic>
        <p:nvPicPr>
          <p:cNvPr id="8" name="Picture 7">
            <a:extLst>
              <a:ext uri="{FF2B5EF4-FFF2-40B4-BE49-F238E27FC236}">
                <a16:creationId xmlns:a16="http://schemas.microsoft.com/office/drawing/2014/main" id="{A00A37FC-A9FE-45A8-FCEB-61F7E65964FE}"/>
              </a:ext>
            </a:extLst>
          </p:cNvPr>
          <p:cNvPicPr>
            <a:picLocks noChangeAspect="1"/>
          </p:cNvPicPr>
          <p:nvPr/>
        </p:nvPicPr>
        <p:blipFill>
          <a:blip r:embed="rId3"/>
          <a:stretch>
            <a:fillRect/>
          </a:stretch>
        </p:blipFill>
        <p:spPr>
          <a:xfrm>
            <a:off x="4081965" y="1169586"/>
            <a:ext cx="8178129" cy="3878112"/>
          </a:xfrm>
          <a:prstGeom prst="rect">
            <a:avLst/>
          </a:prstGeom>
        </p:spPr>
      </p:pic>
      <p:pic>
        <p:nvPicPr>
          <p:cNvPr id="14" name="Picture 13">
            <a:extLst>
              <a:ext uri="{FF2B5EF4-FFF2-40B4-BE49-F238E27FC236}">
                <a16:creationId xmlns:a16="http://schemas.microsoft.com/office/drawing/2014/main" id="{DF7344D7-7B8A-7EAF-9632-88CF04EC6F12}"/>
              </a:ext>
            </a:extLst>
          </p:cNvPr>
          <p:cNvPicPr>
            <a:picLocks noChangeAspect="1"/>
          </p:cNvPicPr>
          <p:nvPr/>
        </p:nvPicPr>
        <p:blipFill>
          <a:blip r:embed="rId4"/>
          <a:stretch>
            <a:fillRect/>
          </a:stretch>
        </p:blipFill>
        <p:spPr>
          <a:xfrm>
            <a:off x="4081965" y="5051903"/>
            <a:ext cx="5563082" cy="1806097"/>
          </a:xfrm>
          <a:prstGeom prst="rect">
            <a:avLst/>
          </a:prstGeom>
        </p:spPr>
      </p:pic>
    </p:spTree>
    <p:extLst>
      <p:ext uri="{BB962C8B-B14F-4D97-AF65-F5344CB8AC3E}">
        <p14:creationId xmlns:p14="http://schemas.microsoft.com/office/powerpoint/2010/main" val="33241662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DE7F2-E890-4744-88DD-A75F5E300513}"/>
              </a:ext>
            </a:extLst>
          </p:cNvPr>
          <p:cNvSpPr>
            <a:spLocks noGrp="1"/>
          </p:cNvSpPr>
          <p:nvPr>
            <p:ph type="ctrTitle"/>
          </p:nvPr>
        </p:nvSpPr>
        <p:spPr/>
        <p:txBody>
          <a:bodyPr>
            <a:normAutofit/>
          </a:bodyPr>
          <a:lstStyle/>
          <a:p>
            <a:r>
              <a:rPr lang="en-US" dirty="0"/>
              <a:t>ETL</a:t>
            </a:r>
          </a:p>
        </p:txBody>
      </p:sp>
      <p:pic>
        <p:nvPicPr>
          <p:cNvPr id="34" name="Picture Placeholder 33" descr="Aerial view of a neon highway intersection">
            <a:extLst>
              <a:ext uri="{FF2B5EF4-FFF2-40B4-BE49-F238E27FC236}">
                <a16:creationId xmlns:a16="http://schemas.microsoft.com/office/drawing/2014/main" id="{9289CE93-EC50-55DB-CFE0-1266AEC87B19}"/>
              </a:ext>
            </a:extLst>
          </p:cNvPr>
          <p:cNvPicPr>
            <a:picLocks noGrp="1" noChangeAspect="1"/>
          </p:cNvPicPr>
          <p:nvPr>
            <p:ph type="pic" sz="quarter" idx="13"/>
          </p:nvPr>
        </p:nvPicPr>
        <p:blipFill>
          <a:blip r:embed="rId3"/>
          <a:srcRect l="24936" r="24936"/>
          <a:stretch/>
        </p:blipFill>
        <p:spPr/>
      </p:pic>
      <p:sp>
        <p:nvSpPr>
          <p:cNvPr id="31" name="Oval 30">
            <a:extLst>
              <a:ext uri="{FF2B5EF4-FFF2-40B4-BE49-F238E27FC236}">
                <a16:creationId xmlns:a16="http://schemas.microsoft.com/office/drawing/2014/main" id="{F466A906-2869-BB36-138E-D45F62E92210}"/>
              </a:ext>
              <a:ext uri="{C183D7F6-B498-43B3-948B-1728B52AA6E4}">
                <adec:decorative xmlns:adec="http://schemas.microsoft.com/office/drawing/2017/decorative" val="1"/>
              </a:ext>
            </a:extLst>
          </p:cNvPr>
          <p:cNvSpPr/>
          <p:nvPr/>
        </p:nvSpPr>
        <p:spPr>
          <a:xfrm>
            <a:off x="3903349" y="4646277"/>
            <a:ext cx="274320" cy="274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2" name="Straight Connector 31">
            <a:extLst>
              <a:ext uri="{FF2B5EF4-FFF2-40B4-BE49-F238E27FC236}">
                <a16:creationId xmlns:a16="http://schemas.microsoft.com/office/drawing/2014/main" id="{06186C3A-548E-AD87-3029-964123530768}"/>
              </a:ext>
              <a:ext uri="{C183D7F6-B498-43B3-948B-1728B52AA6E4}">
                <adec:decorative xmlns:adec="http://schemas.microsoft.com/office/drawing/2017/decorative" val="1"/>
              </a:ext>
            </a:extLst>
          </p:cNvPr>
          <p:cNvCxnSpPr>
            <a:cxnSpLocks/>
          </p:cNvCxnSpPr>
          <p:nvPr/>
        </p:nvCxnSpPr>
        <p:spPr>
          <a:xfrm>
            <a:off x="-97971" y="660400"/>
            <a:ext cx="4160955" cy="4149155"/>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pic>
        <p:nvPicPr>
          <p:cNvPr id="4" name="Picture 3" descr="A logo of a globe with a graduation cap&#10;&#10;Description automatically generated">
            <a:extLst>
              <a:ext uri="{FF2B5EF4-FFF2-40B4-BE49-F238E27FC236}">
                <a16:creationId xmlns:a16="http://schemas.microsoft.com/office/drawing/2014/main" id="{3E2BE53E-51D7-0565-269E-C2F0BB8B6C4D}"/>
              </a:ext>
            </a:extLst>
          </p:cNvPr>
          <p:cNvPicPr>
            <a:picLocks noChangeAspect="1"/>
          </p:cNvPicPr>
          <p:nvPr/>
        </p:nvPicPr>
        <p:blipFill>
          <a:blip r:embed="rId4"/>
          <a:stretch>
            <a:fillRect/>
          </a:stretch>
        </p:blipFill>
        <p:spPr>
          <a:xfrm>
            <a:off x="10881361" y="5627734"/>
            <a:ext cx="1148874" cy="1056222"/>
          </a:xfrm>
          <a:prstGeom prst="rect">
            <a:avLst/>
          </a:prstGeom>
          <a:effectLst>
            <a:glow rad="25400">
              <a:schemeClr val="accent1">
                <a:alpha val="37000"/>
              </a:schemeClr>
            </a:glow>
            <a:outerShdw blurRad="50800" dist="38100" dir="8100000" algn="tr" rotWithShape="0">
              <a:prstClr val="black">
                <a:alpha val="68000"/>
              </a:prstClr>
            </a:outerShdw>
          </a:effectLst>
          <a:scene3d>
            <a:camera prst="orthographicFront"/>
            <a:lightRig rig="threePt" dir="t"/>
          </a:scene3d>
          <a:sp3d>
            <a:bevelT w="0" h="12700"/>
          </a:sp3d>
        </p:spPr>
      </p:pic>
    </p:spTree>
    <p:extLst>
      <p:ext uri="{BB962C8B-B14F-4D97-AF65-F5344CB8AC3E}">
        <p14:creationId xmlns:p14="http://schemas.microsoft.com/office/powerpoint/2010/main" val="18395153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9F29B-F233-48AF-8261-F33A4E079E3E}"/>
              </a:ext>
            </a:extLst>
          </p:cNvPr>
          <p:cNvSpPr>
            <a:spLocks noGrp="1"/>
          </p:cNvSpPr>
          <p:nvPr>
            <p:ph type="title"/>
          </p:nvPr>
        </p:nvSpPr>
        <p:spPr>
          <a:xfrm>
            <a:off x="4970895" y="244600"/>
            <a:ext cx="6343650" cy="2668463"/>
          </a:xfrm>
        </p:spPr>
        <p:txBody>
          <a:bodyPr>
            <a:normAutofit/>
          </a:bodyPr>
          <a:lstStyle/>
          <a:p>
            <a:r>
              <a:rPr lang="en-US" dirty="0"/>
              <a:t>Team members</a:t>
            </a:r>
            <a:endParaRPr lang="en-ZA" dirty="0"/>
          </a:p>
        </p:txBody>
      </p:sp>
      <p:sp>
        <p:nvSpPr>
          <p:cNvPr id="3" name="Subtitle 2">
            <a:extLst>
              <a:ext uri="{FF2B5EF4-FFF2-40B4-BE49-F238E27FC236}">
                <a16:creationId xmlns:a16="http://schemas.microsoft.com/office/drawing/2014/main" id="{35E3EA69-4E0E-41BD-8095-A124225A2647}"/>
              </a:ext>
            </a:extLst>
          </p:cNvPr>
          <p:cNvSpPr>
            <a:spLocks noGrp="1"/>
          </p:cNvSpPr>
          <p:nvPr>
            <p:ph sz="half" idx="14"/>
          </p:nvPr>
        </p:nvSpPr>
        <p:spPr>
          <a:xfrm>
            <a:off x="5085670" y="3115686"/>
            <a:ext cx="6338887" cy="2868554"/>
          </a:xfrm>
        </p:spPr>
        <p:txBody>
          <a:bodyPr>
            <a:normAutofit fontScale="85000" lnSpcReduction="20000"/>
          </a:bodyPr>
          <a:lstStyle/>
          <a:p>
            <a:r>
              <a:rPr lang="en-US" dirty="0"/>
              <a:t>Shahd Hesham</a:t>
            </a:r>
          </a:p>
          <a:p>
            <a:r>
              <a:rPr lang="en-US" dirty="0"/>
              <a:t>Mohamed Momen</a:t>
            </a:r>
          </a:p>
          <a:p>
            <a:r>
              <a:rPr lang="en-US" dirty="0"/>
              <a:t>Hedra Atif</a:t>
            </a:r>
          </a:p>
          <a:p>
            <a:r>
              <a:rPr lang="en-US" dirty="0"/>
              <a:t>Ahmed al dahi</a:t>
            </a:r>
          </a:p>
          <a:p>
            <a:r>
              <a:rPr lang="en-US" dirty="0"/>
              <a:t>Mostafa Mamdouh</a:t>
            </a:r>
          </a:p>
          <a:p>
            <a:r>
              <a:rPr lang="en-US" dirty="0"/>
              <a:t>Mohamed Ali</a:t>
            </a:r>
          </a:p>
          <a:p>
            <a:r>
              <a:rPr lang="en-US" dirty="0"/>
              <a:t>Abdulrahman Mahmoud</a:t>
            </a:r>
          </a:p>
        </p:txBody>
      </p:sp>
      <p:pic>
        <p:nvPicPr>
          <p:cNvPr id="11" name="Picture 10" descr="A logo of a globe with a graduation cap&#10;&#10;Description automatically generated">
            <a:extLst>
              <a:ext uri="{FF2B5EF4-FFF2-40B4-BE49-F238E27FC236}">
                <a16:creationId xmlns:a16="http://schemas.microsoft.com/office/drawing/2014/main" id="{79D95B7D-B286-D38C-7566-A8AB3CC5E5A2}"/>
              </a:ext>
            </a:extLst>
          </p:cNvPr>
          <p:cNvPicPr>
            <a:picLocks noChangeAspect="1"/>
          </p:cNvPicPr>
          <p:nvPr/>
        </p:nvPicPr>
        <p:blipFill>
          <a:blip r:embed="rId3"/>
          <a:stretch>
            <a:fillRect/>
          </a:stretch>
        </p:blipFill>
        <p:spPr>
          <a:xfrm>
            <a:off x="10850119" y="5658751"/>
            <a:ext cx="1148875" cy="1056224"/>
          </a:xfrm>
          <a:prstGeom prst="rect">
            <a:avLst/>
          </a:prstGeom>
          <a:effectLst>
            <a:outerShdw blurRad="50800" dist="38100" dir="8100000" algn="tr" rotWithShape="0">
              <a:schemeClr val="accent1">
                <a:lumMod val="40000"/>
                <a:lumOff val="60000"/>
                <a:alpha val="0"/>
              </a:schemeClr>
            </a:outerShdw>
            <a:softEdge rad="0"/>
          </a:effectLst>
          <a:scene3d>
            <a:camera prst="orthographicFront"/>
            <a:lightRig rig="threePt" dir="t"/>
          </a:scene3d>
          <a:sp3d extrusionH="63500">
            <a:bevelT w="38100" h="6350"/>
          </a:sp3d>
        </p:spPr>
      </p:pic>
    </p:spTree>
    <p:extLst>
      <p:ext uri="{BB962C8B-B14F-4D97-AF65-F5344CB8AC3E}">
        <p14:creationId xmlns:p14="http://schemas.microsoft.com/office/powerpoint/2010/main" val="20369132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screenshot of a computer&#10;&#10;Description automatically generated">
            <a:extLst>
              <a:ext uri="{FF2B5EF4-FFF2-40B4-BE49-F238E27FC236}">
                <a16:creationId xmlns:a16="http://schemas.microsoft.com/office/drawing/2014/main" id="{783BF368-BF67-0F1B-DF87-34A5235FCD48}"/>
              </a:ext>
            </a:extLst>
          </p:cNvPr>
          <p:cNvPicPr>
            <a:picLocks noChangeAspect="1"/>
          </p:cNvPicPr>
          <p:nvPr/>
        </p:nvPicPr>
        <p:blipFill>
          <a:blip r:embed="rId2"/>
          <a:stretch>
            <a:fillRect/>
          </a:stretch>
        </p:blipFill>
        <p:spPr>
          <a:xfrm>
            <a:off x="1129664" y="665610"/>
            <a:ext cx="9932671" cy="3122771"/>
          </a:xfrm>
          <a:prstGeom prst="rect">
            <a:avLst/>
          </a:prstGeom>
        </p:spPr>
      </p:pic>
      <p:pic>
        <p:nvPicPr>
          <p:cNvPr id="7" name="Picture 6" descr="A diagram of a diagram&#10;&#10;Description automatically generated">
            <a:extLst>
              <a:ext uri="{FF2B5EF4-FFF2-40B4-BE49-F238E27FC236}">
                <a16:creationId xmlns:a16="http://schemas.microsoft.com/office/drawing/2014/main" id="{2780303E-0F3D-4035-E35C-616323489DE5}"/>
              </a:ext>
            </a:extLst>
          </p:cNvPr>
          <p:cNvPicPr>
            <a:picLocks noChangeAspect="1"/>
          </p:cNvPicPr>
          <p:nvPr/>
        </p:nvPicPr>
        <p:blipFill>
          <a:blip r:embed="rId3"/>
          <a:stretch>
            <a:fillRect/>
          </a:stretch>
        </p:blipFill>
        <p:spPr>
          <a:xfrm>
            <a:off x="980440" y="4291777"/>
            <a:ext cx="10515600" cy="1438275"/>
          </a:xfrm>
          <a:prstGeom prst="rect">
            <a:avLst/>
          </a:prstGeom>
        </p:spPr>
      </p:pic>
    </p:spTree>
    <p:extLst>
      <p:ext uri="{BB962C8B-B14F-4D97-AF65-F5344CB8AC3E}">
        <p14:creationId xmlns:p14="http://schemas.microsoft.com/office/powerpoint/2010/main" val="23327361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screenshot of a computer&#10;&#10;Description automatically generated">
            <a:extLst>
              <a:ext uri="{FF2B5EF4-FFF2-40B4-BE49-F238E27FC236}">
                <a16:creationId xmlns:a16="http://schemas.microsoft.com/office/drawing/2014/main" id="{B24C9EEC-8778-1487-D216-CC478EADA932}"/>
              </a:ext>
            </a:extLst>
          </p:cNvPr>
          <p:cNvPicPr>
            <a:picLocks noChangeAspect="1"/>
          </p:cNvPicPr>
          <p:nvPr/>
        </p:nvPicPr>
        <p:blipFill>
          <a:blip r:embed="rId2"/>
          <a:srcRect t="1" b="33310"/>
          <a:stretch/>
        </p:blipFill>
        <p:spPr>
          <a:xfrm>
            <a:off x="1584960" y="436245"/>
            <a:ext cx="7823200" cy="2398395"/>
          </a:xfrm>
          <a:prstGeom prst="rect">
            <a:avLst/>
          </a:prstGeom>
        </p:spPr>
      </p:pic>
      <p:pic>
        <p:nvPicPr>
          <p:cNvPr id="10" name="Picture 9" descr="A screenshot of a computer&#10;&#10;Description automatically generated">
            <a:extLst>
              <a:ext uri="{FF2B5EF4-FFF2-40B4-BE49-F238E27FC236}">
                <a16:creationId xmlns:a16="http://schemas.microsoft.com/office/drawing/2014/main" id="{C60FC1C4-4697-96CB-D546-6B8C6AC3EE54}"/>
              </a:ext>
            </a:extLst>
          </p:cNvPr>
          <p:cNvPicPr>
            <a:picLocks noChangeAspect="1"/>
          </p:cNvPicPr>
          <p:nvPr/>
        </p:nvPicPr>
        <p:blipFill>
          <a:blip r:embed="rId3"/>
          <a:stretch>
            <a:fillRect/>
          </a:stretch>
        </p:blipFill>
        <p:spPr>
          <a:xfrm>
            <a:off x="1584960" y="3077249"/>
            <a:ext cx="8350568" cy="3344506"/>
          </a:xfrm>
          <a:prstGeom prst="rect">
            <a:avLst/>
          </a:prstGeom>
        </p:spPr>
      </p:pic>
    </p:spTree>
    <p:extLst>
      <p:ext uri="{BB962C8B-B14F-4D97-AF65-F5344CB8AC3E}">
        <p14:creationId xmlns:p14="http://schemas.microsoft.com/office/powerpoint/2010/main" val="18732183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28DF7092-317D-210A-E6B6-F59FD8DB99D3}"/>
              </a:ext>
            </a:extLst>
          </p:cNvPr>
          <p:cNvPicPr>
            <a:picLocks noChangeAspect="1"/>
          </p:cNvPicPr>
          <p:nvPr/>
        </p:nvPicPr>
        <p:blipFill>
          <a:blip r:embed="rId2"/>
          <a:stretch>
            <a:fillRect/>
          </a:stretch>
        </p:blipFill>
        <p:spPr>
          <a:xfrm>
            <a:off x="0" y="1828800"/>
            <a:ext cx="11868150" cy="3200400"/>
          </a:xfrm>
          <a:prstGeom prst="rect">
            <a:avLst/>
          </a:prstGeom>
        </p:spPr>
      </p:pic>
    </p:spTree>
    <p:extLst>
      <p:ext uri="{BB962C8B-B14F-4D97-AF65-F5344CB8AC3E}">
        <p14:creationId xmlns:p14="http://schemas.microsoft.com/office/powerpoint/2010/main" val="12993267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screenshot of a computer">
            <a:extLst>
              <a:ext uri="{FF2B5EF4-FFF2-40B4-BE49-F238E27FC236}">
                <a16:creationId xmlns:a16="http://schemas.microsoft.com/office/drawing/2014/main" id="{5B1C31AF-8F8C-3BB5-FB40-0DBAF3275DD5}"/>
              </a:ext>
            </a:extLst>
          </p:cNvPr>
          <p:cNvPicPr>
            <a:picLocks noChangeAspect="1"/>
          </p:cNvPicPr>
          <p:nvPr/>
        </p:nvPicPr>
        <p:blipFill>
          <a:blip r:embed="rId2"/>
          <a:stretch>
            <a:fillRect/>
          </a:stretch>
        </p:blipFill>
        <p:spPr>
          <a:xfrm>
            <a:off x="211567" y="1321637"/>
            <a:ext cx="11768866" cy="4214725"/>
          </a:xfrm>
          <a:prstGeom prst="rect">
            <a:avLst/>
          </a:prstGeom>
        </p:spPr>
      </p:pic>
    </p:spTree>
    <p:extLst>
      <p:ext uri="{BB962C8B-B14F-4D97-AF65-F5344CB8AC3E}">
        <p14:creationId xmlns:p14="http://schemas.microsoft.com/office/powerpoint/2010/main" val="14122306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DE7F2-E890-4744-88DD-A75F5E300513}"/>
              </a:ext>
            </a:extLst>
          </p:cNvPr>
          <p:cNvSpPr>
            <a:spLocks noGrp="1"/>
          </p:cNvSpPr>
          <p:nvPr>
            <p:ph type="ctrTitle"/>
          </p:nvPr>
        </p:nvSpPr>
        <p:spPr/>
        <p:txBody>
          <a:bodyPr>
            <a:normAutofit/>
          </a:bodyPr>
          <a:lstStyle/>
          <a:p>
            <a:r>
              <a:rPr lang="en-US" dirty="0"/>
              <a:t>Data Preprocessing</a:t>
            </a:r>
          </a:p>
        </p:txBody>
      </p:sp>
      <p:pic>
        <p:nvPicPr>
          <p:cNvPr id="34" name="Picture Placeholder 33" descr="Aerial view of a neon highway intersection">
            <a:extLst>
              <a:ext uri="{FF2B5EF4-FFF2-40B4-BE49-F238E27FC236}">
                <a16:creationId xmlns:a16="http://schemas.microsoft.com/office/drawing/2014/main" id="{9289CE93-EC50-55DB-CFE0-1266AEC87B19}"/>
              </a:ext>
            </a:extLst>
          </p:cNvPr>
          <p:cNvPicPr>
            <a:picLocks noGrp="1" noChangeAspect="1"/>
          </p:cNvPicPr>
          <p:nvPr>
            <p:ph type="pic" sz="quarter" idx="13"/>
          </p:nvPr>
        </p:nvPicPr>
        <p:blipFill>
          <a:blip r:embed="rId3"/>
          <a:srcRect l="24936" r="24936"/>
          <a:stretch/>
        </p:blipFill>
        <p:spPr/>
      </p:pic>
      <p:sp>
        <p:nvSpPr>
          <p:cNvPr id="31" name="Oval 30">
            <a:extLst>
              <a:ext uri="{FF2B5EF4-FFF2-40B4-BE49-F238E27FC236}">
                <a16:creationId xmlns:a16="http://schemas.microsoft.com/office/drawing/2014/main" id="{F466A906-2869-BB36-138E-D45F62E92210}"/>
              </a:ext>
              <a:ext uri="{C183D7F6-B498-43B3-948B-1728B52AA6E4}">
                <adec:decorative xmlns:adec="http://schemas.microsoft.com/office/drawing/2017/decorative" val="1"/>
              </a:ext>
            </a:extLst>
          </p:cNvPr>
          <p:cNvSpPr/>
          <p:nvPr/>
        </p:nvSpPr>
        <p:spPr>
          <a:xfrm>
            <a:off x="3903349" y="4646277"/>
            <a:ext cx="274320" cy="274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2" name="Straight Connector 31">
            <a:extLst>
              <a:ext uri="{FF2B5EF4-FFF2-40B4-BE49-F238E27FC236}">
                <a16:creationId xmlns:a16="http://schemas.microsoft.com/office/drawing/2014/main" id="{06186C3A-548E-AD87-3029-964123530768}"/>
              </a:ext>
              <a:ext uri="{C183D7F6-B498-43B3-948B-1728B52AA6E4}">
                <adec:decorative xmlns:adec="http://schemas.microsoft.com/office/drawing/2017/decorative" val="1"/>
              </a:ext>
            </a:extLst>
          </p:cNvPr>
          <p:cNvCxnSpPr>
            <a:cxnSpLocks/>
          </p:cNvCxnSpPr>
          <p:nvPr/>
        </p:nvCxnSpPr>
        <p:spPr>
          <a:xfrm>
            <a:off x="-97971" y="660400"/>
            <a:ext cx="4160955" cy="4149155"/>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pic>
        <p:nvPicPr>
          <p:cNvPr id="4" name="Picture 3" descr="A logo of a globe with a graduation cap&#10;&#10;Description automatically generated">
            <a:extLst>
              <a:ext uri="{FF2B5EF4-FFF2-40B4-BE49-F238E27FC236}">
                <a16:creationId xmlns:a16="http://schemas.microsoft.com/office/drawing/2014/main" id="{3E2BE53E-51D7-0565-269E-C2F0BB8B6C4D}"/>
              </a:ext>
            </a:extLst>
          </p:cNvPr>
          <p:cNvPicPr>
            <a:picLocks noChangeAspect="1"/>
          </p:cNvPicPr>
          <p:nvPr/>
        </p:nvPicPr>
        <p:blipFill>
          <a:blip r:embed="rId4"/>
          <a:stretch>
            <a:fillRect/>
          </a:stretch>
        </p:blipFill>
        <p:spPr>
          <a:xfrm>
            <a:off x="10881361" y="5627734"/>
            <a:ext cx="1148874" cy="1056222"/>
          </a:xfrm>
          <a:prstGeom prst="rect">
            <a:avLst/>
          </a:prstGeom>
          <a:effectLst>
            <a:glow rad="25400">
              <a:schemeClr val="accent1">
                <a:alpha val="37000"/>
              </a:schemeClr>
            </a:glow>
            <a:outerShdw blurRad="50800" dist="38100" dir="8100000" algn="tr" rotWithShape="0">
              <a:prstClr val="black">
                <a:alpha val="68000"/>
              </a:prstClr>
            </a:outerShdw>
          </a:effectLst>
          <a:scene3d>
            <a:camera prst="orthographicFront"/>
            <a:lightRig rig="threePt" dir="t"/>
          </a:scene3d>
          <a:sp3d>
            <a:bevelT w="0" h="12700"/>
          </a:sp3d>
        </p:spPr>
      </p:pic>
    </p:spTree>
    <p:extLst>
      <p:ext uri="{BB962C8B-B14F-4D97-AF65-F5344CB8AC3E}">
        <p14:creationId xmlns:p14="http://schemas.microsoft.com/office/powerpoint/2010/main" val="25073509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CAE056-DCAC-4109-B5B5-341572DE7971}"/>
              </a:ext>
            </a:extLst>
          </p:cNvPr>
          <p:cNvSpPr>
            <a:spLocks noGrp="1"/>
          </p:cNvSpPr>
          <p:nvPr>
            <p:ph type="title"/>
          </p:nvPr>
        </p:nvSpPr>
        <p:spPr>
          <a:xfrm>
            <a:off x="244756" y="377442"/>
            <a:ext cx="6748472" cy="632535"/>
          </a:xfrm>
        </p:spPr>
        <p:txBody>
          <a:bodyPr>
            <a:normAutofit fontScale="90000"/>
          </a:bodyPr>
          <a:lstStyle/>
          <a:p>
            <a:r>
              <a:rPr lang="en-US" dirty="0"/>
              <a:t>Data Preprocessing</a:t>
            </a:r>
          </a:p>
        </p:txBody>
      </p:sp>
      <p:pic>
        <p:nvPicPr>
          <p:cNvPr id="3" name="Picture 2" descr="A logo of a globe with a graduation cap&#10;&#10;Description automatically generated">
            <a:extLst>
              <a:ext uri="{FF2B5EF4-FFF2-40B4-BE49-F238E27FC236}">
                <a16:creationId xmlns:a16="http://schemas.microsoft.com/office/drawing/2014/main" id="{2BB45341-3382-2900-97AB-44C25BDF887B}"/>
              </a:ext>
            </a:extLst>
          </p:cNvPr>
          <p:cNvPicPr>
            <a:picLocks noChangeAspect="1"/>
          </p:cNvPicPr>
          <p:nvPr/>
        </p:nvPicPr>
        <p:blipFill>
          <a:blip r:embed="rId2"/>
          <a:stretch>
            <a:fillRect/>
          </a:stretch>
        </p:blipFill>
        <p:spPr>
          <a:xfrm>
            <a:off x="10850119" y="5658751"/>
            <a:ext cx="1148875" cy="1056224"/>
          </a:xfrm>
          <a:prstGeom prst="rect">
            <a:avLst/>
          </a:prstGeom>
          <a:effectLst>
            <a:outerShdw blurRad="50800" dist="38100" dir="8100000" algn="tr" rotWithShape="0">
              <a:schemeClr val="accent1">
                <a:lumMod val="40000"/>
                <a:lumOff val="60000"/>
                <a:alpha val="0"/>
              </a:schemeClr>
            </a:outerShdw>
            <a:softEdge rad="0"/>
          </a:effectLst>
          <a:scene3d>
            <a:camera prst="orthographicFront"/>
            <a:lightRig rig="threePt" dir="t"/>
          </a:scene3d>
          <a:sp3d extrusionH="63500">
            <a:bevelT w="38100" h="6350"/>
          </a:sp3d>
        </p:spPr>
      </p:pic>
      <p:sp>
        <p:nvSpPr>
          <p:cNvPr id="12" name="مربع نص 11">
            <a:extLst>
              <a:ext uri="{FF2B5EF4-FFF2-40B4-BE49-F238E27FC236}">
                <a16:creationId xmlns:a16="http://schemas.microsoft.com/office/drawing/2014/main" id="{D5EA70F1-2AE5-621B-450E-1BECE069FAE6}"/>
              </a:ext>
            </a:extLst>
          </p:cNvPr>
          <p:cNvSpPr txBox="1"/>
          <p:nvPr/>
        </p:nvSpPr>
        <p:spPr>
          <a:xfrm>
            <a:off x="464024" y="1335118"/>
            <a:ext cx="3862316" cy="461665"/>
          </a:xfrm>
          <a:prstGeom prst="rect">
            <a:avLst/>
          </a:prstGeom>
          <a:noFill/>
        </p:spPr>
        <p:txBody>
          <a:bodyPr wrap="square" rtlCol="0">
            <a:spAutoFit/>
          </a:bodyPr>
          <a:lstStyle/>
          <a:p>
            <a:endParaRPr lang="en-US" sz="2400" dirty="0"/>
          </a:p>
        </p:txBody>
      </p:sp>
      <p:sp>
        <p:nvSpPr>
          <p:cNvPr id="7" name="مربع نص 7">
            <a:extLst>
              <a:ext uri="{FF2B5EF4-FFF2-40B4-BE49-F238E27FC236}">
                <a16:creationId xmlns:a16="http://schemas.microsoft.com/office/drawing/2014/main" id="{44AE2311-F249-7C00-5853-8F41E8195065}"/>
              </a:ext>
            </a:extLst>
          </p:cNvPr>
          <p:cNvSpPr txBox="1"/>
          <p:nvPr/>
        </p:nvSpPr>
        <p:spPr>
          <a:xfrm>
            <a:off x="244756" y="898565"/>
            <a:ext cx="11142026" cy="707886"/>
          </a:xfrm>
          <a:prstGeom prst="rect">
            <a:avLst/>
          </a:prstGeom>
          <a:noFill/>
        </p:spPr>
        <p:txBody>
          <a:bodyPr wrap="square" rtlCol="0">
            <a:spAutoFit/>
          </a:bodyPr>
          <a:lstStyle/>
          <a:p>
            <a:r>
              <a:rPr lang="en-US" sz="2000" dirty="0"/>
              <a:t>Python script designed to transform raw sales data into a format suitable for further analysis. This process, known as data wrangling, is crucial for extracting valuable insights from our data.</a:t>
            </a:r>
          </a:p>
        </p:txBody>
      </p:sp>
      <p:sp>
        <p:nvSpPr>
          <p:cNvPr id="14" name="مربع نص 7">
            <a:extLst>
              <a:ext uri="{FF2B5EF4-FFF2-40B4-BE49-F238E27FC236}">
                <a16:creationId xmlns:a16="http://schemas.microsoft.com/office/drawing/2014/main" id="{325B697B-D516-3F14-DFDE-F86343D3B727}"/>
              </a:ext>
            </a:extLst>
          </p:cNvPr>
          <p:cNvSpPr txBox="1"/>
          <p:nvPr/>
        </p:nvSpPr>
        <p:spPr>
          <a:xfrm>
            <a:off x="244756" y="1531100"/>
            <a:ext cx="11142026" cy="707886"/>
          </a:xfrm>
          <a:prstGeom prst="rect">
            <a:avLst/>
          </a:prstGeom>
          <a:noFill/>
        </p:spPr>
        <p:txBody>
          <a:bodyPr wrap="square" rtlCol="0">
            <a:spAutoFit/>
          </a:bodyPr>
          <a:lstStyle/>
          <a:p>
            <a:r>
              <a:rPr lang="en-US" sz="2000" dirty="0"/>
              <a:t>We Have a vast dataset containing daily sales information from a retail chain. This script will guide us through cleaning and preparing this data for insightful analysis.</a:t>
            </a:r>
          </a:p>
        </p:txBody>
      </p:sp>
      <p:sp>
        <p:nvSpPr>
          <p:cNvPr id="16" name="TextBox 15">
            <a:extLst>
              <a:ext uri="{FF2B5EF4-FFF2-40B4-BE49-F238E27FC236}">
                <a16:creationId xmlns:a16="http://schemas.microsoft.com/office/drawing/2014/main" id="{11926480-D336-B2FB-7196-361518DF4161}"/>
              </a:ext>
            </a:extLst>
          </p:cNvPr>
          <p:cNvSpPr txBox="1"/>
          <p:nvPr/>
        </p:nvSpPr>
        <p:spPr>
          <a:xfrm>
            <a:off x="230939" y="2295719"/>
            <a:ext cx="6098146" cy="369332"/>
          </a:xfrm>
          <a:prstGeom prst="rect">
            <a:avLst/>
          </a:prstGeom>
          <a:noFill/>
        </p:spPr>
        <p:txBody>
          <a:bodyPr wrap="square">
            <a:spAutoFit/>
          </a:bodyPr>
          <a:lstStyle/>
          <a:p>
            <a:r>
              <a:rPr lang="en-US" dirty="0"/>
              <a:t>1. Accessing the Data:</a:t>
            </a:r>
            <a:endParaRPr lang="ar-EG" dirty="0"/>
          </a:p>
        </p:txBody>
      </p:sp>
      <p:pic>
        <p:nvPicPr>
          <p:cNvPr id="18" name="Picture 17">
            <a:extLst>
              <a:ext uri="{FF2B5EF4-FFF2-40B4-BE49-F238E27FC236}">
                <a16:creationId xmlns:a16="http://schemas.microsoft.com/office/drawing/2014/main" id="{BCC204CD-1DBC-ED8F-5B26-8D1ABFE95B1F}"/>
              </a:ext>
            </a:extLst>
          </p:cNvPr>
          <p:cNvPicPr>
            <a:picLocks noChangeAspect="1"/>
          </p:cNvPicPr>
          <p:nvPr/>
        </p:nvPicPr>
        <p:blipFill>
          <a:blip r:embed="rId3"/>
          <a:stretch>
            <a:fillRect/>
          </a:stretch>
        </p:blipFill>
        <p:spPr>
          <a:xfrm>
            <a:off x="244756" y="2665051"/>
            <a:ext cx="5631976" cy="2240134"/>
          </a:xfrm>
          <a:prstGeom prst="rect">
            <a:avLst/>
          </a:prstGeom>
        </p:spPr>
      </p:pic>
      <p:pic>
        <p:nvPicPr>
          <p:cNvPr id="24" name="Picture 23">
            <a:extLst>
              <a:ext uri="{FF2B5EF4-FFF2-40B4-BE49-F238E27FC236}">
                <a16:creationId xmlns:a16="http://schemas.microsoft.com/office/drawing/2014/main" id="{F38037DF-01A6-8852-5218-AF43F7DA7265}"/>
              </a:ext>
            </a:extLst>
          </p:cNvPr>
          <p:cNvPicPr>
            <a:picLocks noChangeAspect="1"/>
          </p:cNvPicPr>
          <p:nvPr/>
        </p:nvPicPr>
        <p:blipFill>
          <a:blip r:embed="rId4"/>
          <a:stretch>
            <a:fillRect/>
          </a:stretch>
        </p:blipFill>
        <p:spPr>
          <a:xfrm>
            <a:off x="6096000" y="2665051"/>
            <a:ext cx="5454147" cy="2818365"/>
          </a:xfrm>
          <a:prstGeom prst="rect">
            <a:avLst/>
          </a:prstGeom>
        </p:spPr>
      </p:pic>
    </p:spTree>
    <p:extLst>
      <p:ext uri="{BB962C8B-B14F-4D97-AF65-F5344CB8AC3E}">
        <p14:creationId xmlns:p14="http://schemas.microsoft.com/office/powerpoint/2010/main" val="10940861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E0338DA-CE9C-5A72-480B-A551A29B19FB}"/>
              </a:ext>
            </a:extLst>
          </p:cNvPr>
          <p:cNvSpPr>
            <a:spLocks noGrp="1"/>
          </p:cNvSpPr>
          <p:nvPr>
            <p:ph type="body" sz="quarter" idx="13"/>
          </p:nvPr>
        </p:nvSpPr>
        <p:spPr>
          <a:xfrm>
            <a:off x="388513" y="279305"/>
            <a:ext cx="9978980" cy="710296"/>
          </a:xfrm>
        </p:spPr>
        <p:txBody>
          <a:bodyPr>
            <a:normAutofit/>
          </a:bodyPr>
          <a:lstStyle/>
          <a:p>
            <a:r>
              <a:rPr lang="en-US" sz="2400" dirty="0"/>
              <a:t>2. Exploring the Data Landscape :</a:t>
            </a:r>
            <a:endParaRPr lang="ar-EG" sz="2400" dirty="0"/>
          </a:p>
        </p:txBody>
      </p:sp>
      <p:pic>
        <p:nvPicPr>
          <p:cNvPr id="11" name="Picture 10">
            <a:extLst>
              <a:ext uri="{FF2B5EF4-FFF2-40B4-BE49-F238E27FC236}">
                <a16:creationId xmlns:a16="http://schemas.microsoft.com/office/drawing/2014/main" id="{3E9B9C87-B68A-1CAA-5EE4-FBAF58D7AF24}"/>
              </a:ext>
            </a:extLst>
          </p:cNvPr>
          <p:cNvPicPr>
            <a:picLocks noChangeAspect="1"/>
          </p:cNvPicPr>
          <p:nvPr/>
        </p:nvPicPr>
        <p:blipFill>
          <a:blip r:embed="rId2"/>
          <a:srcRect r="55310"/>
          <a:stretch/>
        </p:blipFill>
        <p:spPr>
          <a:xfrm>
            <a:off x="504422" y="1014923"/>
            <a:ext cx="3694091" cy="3943008"/>
          </a:xfrm>
          <a:prstGeom prst="rect">
            <a:avLst/>
          </a:prstGeom>
        </p:spPr>
      </p:pic>
      <p:pic>
        <p:nvPicPr>
          <p:cNvPr id="14" name="Picture 13">
            <a:extLst>
              <a:ext uri="{FF2B5EF4-FFF2-40B4-BE49-F238E27FC236}">
                <a16:creationId xmlns:a16="http://schemas.microsoft.com/office/drawing/2014/main" id="{AEF6876E-9496-D02C-8C90-F24A63E53DCD}"/>
              </a:ext>
            </a:extLst>
          </p:cNvPr>
          <p:cNvPicPr>
            <a:picLocks noChangeAspect="1"/>
          </p:cNvPicPr>
          <p:nvPr/>
        </p:nvPicPr>
        <p:blipFill>
          <a:blip r:embed="rId3"/>
          <a:stretch>
            <a:fillRect/>
          </a:stretch>
        </p:blipFill>
        <p:spPr>
          <a:xfrm>
            <a:off x="4594119" y="989601"/>
            <a:ext cx="6798740" cy="3943008"/>
          </a:xfrm>
          <a:prstGeom prst="rect">
            <a:avLst/>
          </a:prstGeom>
        </p:spPr>
      </p:pic>
    </p:spTree>
    <p:extLst>
      <p:ext uri="{BB962C8B-B14F-4D97-AF65-F5344CB8AC3E}">
        <p14:creationId xmlns:p14="http://schemas.microsoft.com/office/powerpoint/2010/main" val="16439189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E0338DA-CE9C-5A72-480B-A551A29B19FB}"/>
              </a:ext>
            </a:extLst>
          </p:cNvPr>
          <p:cNvSpPr>
            <a:spLocks noGrp="1"/>
          </p:cNvSpPr>
          <p:nvPr>
            <p:ph type="body" sz="quarter" idx="13"/>
          </p:nvPr>
        </p:nvSpPr>
        <p:spPr>
          <a:xfrm>
            <a:off x="388513" y="279305"/>
            <a:ext cx="9978980" cy="710296"/>
          </a:xfrm>
        </p:spPr>
        <p:txBody>
          <a:bodyPr>
            <a:normAutofit/>
          </a:bodyPr>
          <a:lstStyle/>
          <a:p>
            <a:r>
              <a:rPr lang="en-US" sz="2400" dirty="0"/>
              <a:t>3. Breakdown of the Date Column:</a:t>
            </a:r>
            <a:endParaRPr lang="ar-EG" sz="2400" dirty="0"/>
          </a:p>
        </p:txBody>
      </p:sp>
      <p:pic>
        <p:nvPicPr>
          <p:cNvPr id="6" name="Picture 5">
            <a:extLst>
              <a:ext uri="{FF2B5EF4-FFF2-40B4-BE49-F238E27FC236}">
                <a16:creationId xmlns:a16="http://schemas.microsoft.com/office/drawing/2014/main" id="{596BDFB8-F5A9-080C-F06F-649235191B1C}"/>
              </a:ext>
            </a:extLst>
          </p:cNvPr>
          <p:cNvPicPr>
            <a:picLocks noChangeAspect="1"/>
          </p:cNvPicPr>
          <p:nvPr/>
        </p:nvPicPr>
        <p:blipFill>
          <a:blip r:embed="rId2"/>
          <a:stretch>
            <a:fillRect/>
          </a:stretch>
        </p:blipFill>
        <p:spPr>
          <a:xfrm>
            <a:off x="496739" y="856843"/>
            <a:ext cx="7797255" cy="4468232"/>
          </a:xfrm>
          <a:prstGeom prst="rect">
            <a:avLst/>
          </a:prstGeom>
        </p:spPr>
      </p:pic>
    </p:spTree>
    <p:extLst>
      <p:ext uri="{BB962C8B-B14F-4D97-AF65-F5344CB8AC3E}">
        <p14:creationId xmlns:p14="http://schemas.microsoft.com/office/powerpoint/2010/main" val="22227134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E0338DA-CE9C-5A72-480B-A551A29B19FB}"/>
              </a:ext>
            </a:extLst>
          </p:cNvPr>
          <p:cNvSpPr>
            <a:spLocks noGrp="1"/>
          </p:cNvSpPr>
          <p:nvPr>
            <p:ph type="body" sz="quarter" idx="13"/>
          </p:nvPr>
        </p:nvSpPr>
        <p:spPr>
          <a:xfrm>
            <a:off x="388513" y="279305"/>
            <a:ext cx="9978980" cy="710296"/>
          </a:xfrm>
        </p:spPr>
        <p:txBody>
          <a:bodyPr>
            <a:normAutofit/>
          </a:bodyPr>
          <a:lstStyle/>
          <a:p>
            <a:r>
              <a:rPr lang="en-US" sz="2400" dirty="0"/>
              <a:t>4. Adding weekend flag column:</a:t>
            </a:r>
            <a:endParaRPr lang="ar-EG" sz="2400" dirty="0"/>
          </a:p>
        </p:txBody>
      </p:sp>
      <p:sp>
        <p:nvSpPr>
          <p:cNvPr id="12" name="TextBox 11">
            <a:extLst>
              <a:ext uri="{FF2B5EF4-FFF2-40B4-BE49-F238E27FC236}">
                <a16:creationId xmlns:a16="http://schemas.microsoft.com/office/drawing/2014/main" id="{712ABDBC-BBFA-117C-8089-8CF43EEDD536}"/>
              </a:ext>
            </a:extLst>
          </p:cNvPr>
          <p:cNvSpPr txBox="1"/>
          <p:nvPr/>
        </p:nvSpPr>
        <p:spPr>
          <a:xfrm>
            <a:off x="502275" y="636743"/>
            <a:ext cx="10895526" cy="369332"/>
          </a:xfrm>
          <a:prstGeom prst="rect">
            <a:avLst/>
          </a:prstGeom>
          <a:noFill/>
        </p:spPr>
        <p:txBody>
          <a:bodyPr wrap="square" rtlCol="1">
            <a:spAutoFit/>
          </a:bodyPr>
          <a:lstStyle/>
          <a:p>
            <a:r>
              <a:rPr lang="en-US" dirty="0"/>
              <a:t>Now, let's enrich our data by creating new features that will be helpful in analyzing sales patterns.</a:t>
            </a:r>
            <a:endParaRPr lang="ar-EG" dirty="0"/>
          </a:p>
        </p:txBody>
      </p:sp>
      <p:pic>
        <p:nvPicPr>
          <p:cNvPr id="15" name="Picture 14">
            <a:extLst>
              <a:ext uri="{FF2B5EF4-FFF2-40B4-BE49-F238E27FC236}">
                <a16:creationId xmlns:a16="http://schemas.microsoft.com/office/drawing/2014/main" id="{DA59BB7F-D607-02CA-BF89-0AA60FB9B280}"/>
              </a:ext>
            </a:extLst>
          </p:cNvPr>
          <p:cNvPicPr>
            <a:picLocks noChangeAspect="1"/>
          </p:cNvPicPr>
          <p:nvPr/>
        </p:nvPicPr>
        <p:blipFill>
          <a:blip r:embed="rId2"/>
          <a:stretch>
            <a:fillRect/>
          </a:stretch>
        </p:blipFill>
        <p:spPr>
          <a:xfrm>
            <a:off x="402733" y="983298"/>
            <a:ext cx="7678633" cy="4489454"/>
          </a:xfrm>
          <a:prstGeom prst="rect">
            <a:avLst/>
          </a:prstGeom>
        </p:spPr>
      </p:pic>
    </p:spTree>
    <p:extLst>
      <p:ext uri="{BB962C8B-B14F-4D97-AF65-F5344CB8AC3E}">
        <p14:creationId xmlns:p14="http://schemas.microsoft.com/office/powerpoint/2010/main" val="41830215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E0338DA-CE9C-5A72-480B-A551A29B19FB}"/>
              </a:ext>
            </a:extLst>
          </p:cNvPr>
          <p:cNvSpPr>
            <a:spLocks noGrp="1"/>
          </p:cNvSpPr>
          <p:nvPr>
            <p:ph type="body" sz="quarter" idx="13"/>
          </p:nvPr>
        </p:nvSpPr>
        <p:spPr>
          <a:xfrm>
            <a:off x="388513" y="279305"/>
            <a:ext cx="9978980" cy="710296"/>
          </a:xfrm>
        </p:spPr>
        <p:txBody>
          <a:bodyPr>
            <a:normAutofit/>
          </a:bodyPr>
          <a:lstStyle/>
          <a:p>
            <a:r>
              <a:rPr lang="en-US" sz="2400" dirty="0"/>
              <a:t>Adding holiday flag column:</a:t>
            </a:r>
            <a:endParaRPr lang="ar-EG" sz="2400" dirty="0"/>
          </a:p>
        </p:txBody>
      </p:sp>
      <p:pic>
        <p:nvPicPr>
          <p:cNvPr id="6" name="Picture 5">
            <a:extLst>
              <a:ext uri="{FF2B5EF4-FFF2-40B4-BE49-F238E27FC236}">
                <a16:creationId xmlns:a16="http://schemas.microsoft.com/office/drawing/2014/main" id="{5A8BC232-C943-EF00-C4D2-81964825DEE7}"/>
              </a:ext>
            </a:extLst>
          </p:cNvPr>
          <p:cNvPicPr>
            <a:picLocks noChangeAspect="1"/>
          </p:cNvPicPr>
          <p:nvPr/>
        </p:nvPicPr>
        <p:blipFill>
          <a:blip r:embed="rId2"/>
          <a:stretch>
            <a:fillRect/>
          </a:stretch>
        </p:blipFill>
        <p:spPr>
          <a:xfrm>
            <a:off x="388513" y="802444"/>
            <a:ext cx="7950269" cy="5314586"/>
          </a:xfrm>
          <a:prstGeom prst="rect">
            <a:avLst/>
          </a:prstGeom>
        </p:spPr>
      </p:pic>
    </p:spTree>
    <p:extLst>
      <p:ext uri="{BB962C8B-B14F-4D97-AF65-F5344CB8AC3E}">
        <p14:creationId xmlns:p14="http://schemas.microsoft.com/office/powerpoint/2010/main" val="28387675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9F29B-F233-48AF-8261-F33A4E079E3E}"/>
              </a:ext>
            </a:extLst>
          </p:cNvPr>
          <p:cNvSpPr>
            <a:spLocks noGrp="1"/>
          </p:cNvSpPr>
          <p:nvPr>
            <p:ph type="title"/>
          </p:nvPr>
        </p:nvSpPr>
        <p:spPr>
          <a:xfrm>
            <a:off x="4970896" y="753658"/>
            <a:ext cx="6343650" cy="2203133"/>
          </a:xfrm>
        </p:spPr>
        <p:txBody>
          <a:bodyPr>
            <a:normAutofit/>
          </a:bodyPr>
          <a:lstStyle/>
          <a:p>
            <a:r>
              <a:rPr lang="en-US" dirty="0"/>
              <a:t>Agenda</a:t>
            </a:r>
            <a:endParaRPr lang="en-ZA" dirty="0"/>
          </a:p>
        </p:txBody>
      </p:sp>
      <p:sp>
        <p:nvSpPr>
          <p:cNvPr id="3" name="Subtitle 2">
            <a:extLst>
              <a:ext uri="{FF2B5EF4-FFF2-40B4-BE49-F238E27FC236}">
                <a16:creationId xmlns:a16="http://schemas.microsoft.com/office/drawing/2014/main" id="{35E3EA69-4E0E-41BD-8095-A124225A2647}"/>
              </a:ext>
            </a:extLst>
          </p:cNvPr>
          <p:cNvSpPr>
            <a:spLocks noGrp="1"/>
          </p:cNvSpPr>
          <p:nvPr>
            <p:ph sz="half" idx="14"/>
          </p:nvPr>
        </p:nvSpPr>
        <p:spPr>
          <a:xfrm>
            <a:off x="4970896" y="3018334"/>
            <a:ext cx="6338887" cy="3374592"/>
          </a:xfrm>
        </p:spPr>
        <p:txBody>
          <a:bodyPr>
            <a:normAutofit fontScale="25000" lnSpcReduction="20000"/>
          </a:bodyPr>
          <a:lstStyle/>
          <a:p>
            <a:r>
              <a:rPr lang="en-US" sz="5600" dirty="0"/>
              <a:t>INTRODUCTION</a:t>
            </a:r>
          </a:p>
          <a:p>
            <a:r>
              <a:rPr lang="en-US" sz="5400" dirty="0"/>
              <a:t>PURPOSE AND OBJECTIVES</a:t>
            </a:r>
            <a:endParaRPr lang="en-US" sz="6400" b="1" dirty="0">
              <a:latin typeface="Bell MT" panose="02020503060305020303" pitchFamily="18" charset="0"/>
            </a:endParaRPr>
          </a:p>
          <a:p>
            <a:r>
              <a:rPr lang="en-US" sz="5600" dirty="0"/>
              <a:t>TEAM RESPONSIBILITIES</a:t>
            </a:r>
          </a:p>
          <a:p>
            <a:r>
              <a:rPr lang="en-US" sz="5600" dirty="0"/>
              <a:t>DATABASE SYSTEM</a:t>
            </a:r>
          </a:p>
          <a:p>
            <a:r>
              <a:rPr lang="en-US" sz="5600" dirty="0"/>
              <a:t>DATA WAREHOUSE</a:t>
            </a:r>
          </a:p>
          <a:p>
            <a:r>
              <a:rPr lang="en-US" sz="5600" dirty="0"/>
              <a:t>ETL</a:t>
            </a:r>
          </a:p>
          <a:p>
            <a:r>
              <a:rPr lang="en-US" sz="5600" dirty="0"/>
              <a:t>DATA TRANSFORMATION </a:t>
            </a:r>
          </a:p>
          <a:p>
            <a:r>
              <a:rPr lang="en-US" sz="5600" dirty="0"/>
              <a:t>MACHINE LEARNING MODEL </a:t>
            </a:r>
          </a:p>
          <a:p>
            <a:r>
              <a:rPr lang="en-US" sz="5600" dirty="0"/>
              <a:t>DASHBOARD</a:t>
            </a:r>
          </a:p>
          <a:p>
            <a:r>
              <a:rPr lang="en-US" sz="5600" dirty="0"/>
              <a:t>DEPLOYMENT</a:t>
            </a:r>
          </a:p>
          <a:p>
            <a:r>
              <a:rPr lang="en-US" sz="5600" dirty="0"/>
              <a:t>TIMELINE</a:t>
            </a:r>
          </a:p>
        </p:txBody>
      </p:sp>
      <p:pic>
        <p:nvPicPr>
          <p:cNvPr id="5" name="Picture 4" descr="A logo of a globe with a graduation cap&#10;&#10;Description automatically generated">
            <a:extLst>
              <a:ext uri="{FF2B5EF4-FFF2-40B4-BE49-F238E27FC236}">
                <a16:creationId xmlns:a16="http://schemas.microsoft.com/office/drawing/2014/main" id="{0A1BD9F8-9740-7329-64EE-AA25E27F7511}"/>
              </a:ext>
            </a:extLst>
          </p:cNvPr>
          <p:cNvPicPr>
            <a:picLocks noChangeAspect="1"/>
          </p:cNvPicPr>
          <p:nvPr/>
        </p:nvPicPr>
        <p:blipFill>
          <a:blip r:embed="rId3"/>
          <a:stretch>
            <a:fillRect/>
          </a:stretch>
        </p:blipFill>
        <p:spPr>
          <a:xfrm>
            <a:off x="10850119" y="5658751"/>
            <a:ext cx="1148875" cy="1056224"/>
          </a:xfrm>
          <a:prstGeom prst="rect">
            <a:avLst/>
          </a:prstGeom>
          <a:effectLst>
            <a:outerShdw blurRad="50800" dist="38100" dir="8100000" algn="tr" rotWithShape="0">
              <a:schemeClr val="accent1">
                <a:lumMod val="40000"/>
                <a:lumOff val="60000"/>
                <a:alpha val="0"/>
              </a:schemeClr>
            </a:outerShdw>
            <a:softEdge rad="0"/>
          </a:effectLst>
          <a:scene3d>
            <a:camera prst="orthographicFront"/>
            <a:lightRig rig="threePt" dir="t"/>
          </a:scene3d>
          <a:sp3d extrusionH="63500">
            <a:bevelT w="38100" h="6350"/>
          </a:sp3d>
        </p:spPr>
      </p:pic>
    </p:spTree>
    <p:extLst>
      <p:ext uri="{BB962C8B-B14F-4D97-AF65-F5344CB8AC3E}">
        <p14:creationId xmlns:p14="http://schemas.microsoft.com/office/powerpoint/2010/main" val="224349499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E0338DA-CE9C-5A72-480B-A551A29B19FB}"/>
              </a:ext>
            </a:extLst>
          </p:cNvPr>
          <p:cNvSpPr>
            <a:spLocks noGrp="1"/>
          </p:cNvSpPr>
          <p:nvPr>
            <p:ph type="body" sz="quarter" idx="13"/>
          </p:nvPr>
        </p:nvSpPr>
        <p:spPr>
          <a:xfrm>
            <a:off x="388513" y="279305"/>
            <a:ext cx="9978980" cy="710296"/>
          </a:xfrm>
        </p:spPr>
        <p:txBody>
          <a:bodyPr>
            <a:normAutofit/>
          </a:bodyPr>
          <a:lstStyle/>
          <a:p>
            <a:r>
              <a:rPr lang="en-US" sz="2400" dirty="0"/>
              <a:t>Let’s add some cyclical features:</a:t>
            </a:r>
            <a:endParaRPr lang="ar-EG" sz="2400" dirty="0"/>
          </a:p>
        </p:txBody>
      </p:sp>
      <p:pic>
        <p:nvPicPr>
          <p:cNvPr id="4" name="Picture 3">
            <a:extLst>
              <a:ext uri="{FF2B5EF4-FFF2-40B4-BE49-F238E27FC236}">
                <a16:creationId xmlns:a16="http://schemas.microsoft.com/office/drawing/2014/main" id="{5EE2433B-F6B5-8656-5E75-7E18B68E64E9}"/>
              </a:ext>
            </a:extLst>
          </p:cNvPr>
          <p:cNvPicPr>
            <a:picLocks noChangeAspect="1"/>
          </p:cNvPicPr>
          <p:nvPr/>
        </p:nvPicPr>
        <p:blipFill>
          <a:blip r:embed="rId2"/>
          <a:stretch>
            <a:fillRect/>
          </a:stretch>
        </p:blipFill>
        <p:spPr>
          <a:xfrm>
            <a:off x="388513" y="989601"/>
            <a:ext cx="8148182" cy="3759820"/>
          </a:xfrm>
          <a:prstGeom prst="rect">
            <a:avLst/>
          </a:prstGeom>
        </p:spPr>
      </p:pic>
    </p:spTree>
    <p:extLst>
      <p:ext uri="{BB962C8B-B14F-4D97-AF65-F5344CB8AC3E}">
        <p14:creationId xmlns:p14="http://schemas.microsoft.com/office/powerpoint/2010/main" val="12481898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E0338DA-CE9C-5A72-480B-A551A29B19FB}"/>
              </a:ext>
            </a:extLst>
          </p:cNvPr>
          <p:cNvSpPr>
            <a:spLocks noGrp="1"/>
          </p:cNvSpPr>
          <p:nvPr>
            <p:ph type="body" sz="quarter" idx="13"/>
          </p:nvPr>
        </p:nvSpPr>
        <p:spPr>
          <a:xfrm>
            <a:off x="388513" y="279305"/>
            <a:ext cx="9978980" cy="710296"/>
          </a:xfrm>
        </p:spPr>
        <p:txBody>
          <a:bodyPr>
            <a:normAutofit/>
          </a:bodyPr>
          <a:lstStyle/>
          <a:p>
            <a:r>
              <a:rPr lang="en-US" sz="2400" dirty="0"/>
              <a:t>Adding a column whose value indicates which day of the week it is:</a:t>
            </a:r>
            <a:endParaRPr lang="ar-EG" sz="2400" dirty="0"/>
          </a:p>
        </p:txBody>
      </p:sp>
      <p:pic>
        <p:nvPicPr>
          <p:cNvPr id="10" name="Picture 9">
            <a:extLst>
              <a:ext uri="{FF2B5EF4-FFF2-40B4-BE49-F238E27FC236}">
                <a16:creationId xmlns:a16="http://schemas.microsoft.com/office/drawing/2014/main" id="{A853CB32-9744-645A-A6E7-EF8A87A22BC5}"/>
              </a:ext>
            </a:extLst>
          </p:cNvPr>
          <p:cNvPicPr>
            <a:picLocks noChangeAspect="1"/>
          </p:cNvPicPr>
          <p:nvPr/>
        </p:nvPicPr>
        <p:blipFill>
          <a:blip r:embed="rId2"/>
          <a:stretch>
            <a:fillRect/>
          </a:stretch>
        </p:blipFill>
        <p:spPr>
          <a:xfrm>
            <a:off x="291153" y="812179"/>
            <a:ext cx="7638196" cy="4975809"/>
          </a:xfrm>
          <a:prstGeom prst="rect">
            <a:avLst/>
          </a:prstGeom>
        </p:spPr>
      </p:pic>
    </p:spTree>
    <p:extLst>
      <p:ext uri="{BB962C8B-B14F-4D97-AF65-F5344CB8AC3E}">
        <p14:creationId xmlns:p14="http://schemas.microsoft.com/office/powerpoint/2010/main" val="21345935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E0338DA-CE9C-5A72-480B-A551A29B19FB}"/>
              </a:ext>
            </a:extLst>
          </p:cNvPr>
          <p:cNvSpPr>
            <a:spLocks noGrp="1"/>
          </p:cNvSpPr>
          <p:nvPr>
            <p:ph type="body" sz="quarter" idx="13"/>
          </p:nvPr>
        </p:nvSpPr>
        <p:spPr>
          <a:xfrm>
            <a:off x="388513" y="279305"/>
            <a:ext cx="9978980" cy="710296"/>
          </a:xfrm>
        </p:spPr>
        <p:txBody>
          <a:bodyPr>
            <a:normAutofit/>
          </a:bodyPr>
          <a:lstStyle/>
          <a:p>
            <a:r>
              <a:rPr lang="en-US" sz="2400" dirty="0"/>
              <a:t>Let’s add some cyclical features:</a:t>
            </a:r>
            <a:endParaRPr lang="ar-EG" sz="2400" dirty="0"/>
          </a:p>
        </p:txBody>
      </p:sp>
      <p:pic>
        <p:nvPicPr>
          <p:cNvPr id="5" name="Picture 4">
            <a:extLst>
              <a:ext uri="{FF2B5EF4-FFF2-40B4-BE49-F238E27FC236}">
                <a16:creationId xmlns:a16="http://schemas.microsoft.com/office/drawing/2014/main" id="{38810BC6-797A-9824-E0F8-C5949666D186}"/>
              </a:ext>
            </a:extLst>
          </p:cNvPr>
          <p:cNvPicPr>
            <a:picLocks noChangeAspect="1"/>
          </p:cNvPicPr>
          <p:nvPr/>
        </p:nvPicPr>
        <p:blipFill>
          <a:blip r:embed="rId2"/>
          <a:stretch>
            <a:fillRect/>
          </a:stretch>
        </p:blipFill>
        <p:spPr>
          <a:xfrm>
            <a:off x="154547" y="989601"/>
            <a:ext cx="10272794" cy="3707139"/>
          </a:xfrm>
          <a:prstGeom prst="rect">
            <a:avLst/>
          </a:prstGeom>
        </p:spPr>
      </p:pic>
    </p:spTree>
    <p:extLst>
      <p:ext uri="{BB962C8B-B14F-4D97-AF65-F5344CB8AC3E}">
        <p14:creationId xmlns:p14="http://schemas.microsoft.com/office/powerpoint/2010/main" val="115296977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DE7F2-E890-4744-88DD-A75F5E300513}"/>
              </a:ext>
            </a:extLst>
          </p:cNvPr>
          <p:cNvSpPr>
            <a:spLocks noGrp="1"/>
          </p:cNvSpPr>
          <p:nvPr>
            <p:ph type="ctrTitle"/>
          </p:nvPr>
        </p:nvSpPr>
        <p:spPr/>
        <p:txBody>
          <a:bodyPr>
            <a:normAutofit/>
          </a:bodyPr>
          <a:lstStyle/>
          <a:p>
            <a:r>
              <a:rPr lang="en-US" sz="4800" dirty="0"/>
              <a:t>MACHINE LEARNING MODEL </a:t>
            </a:r>
          </a:p>
        </p:txBody>
      </p:sp>
      <p:pic>
        <p:nvPicPr>
          <p:cNvPr id="34" name="Picture Placeholder 33" descr="Aerial view of a neon highway intersection">
            <a:extLst>
              <a:ext uri="{FF2B5EF4-FFF2-40B4-BE49-F238E27FC236}">
                <a16:creationId xmlns:a16="http://schemas.microsoft.com/office/drawing/2014/main" id="{9289CE93-EC50-55DB-CFE0-1266AEC87B19}"/>
              </a:ext>
            </a:extLst>
          </p:cNvPr>
          <p:cNvPicPr>
            <a:picLocks noGrp="1" noChangeAspect="1"/>
          </p:cNvPicPr>
          <p:nvPr>
            <p:ph type="pic" sz="quarter" idx="13"/>
          </p:nvPr>
        </p:nvPicPr>
        <p:blipFill>
          <a:blip r:embed="rId3"/>
          <a:srcRect l="24936" r="24936"/>
          <a:stretch/>
        </p:blipFill>
        <p:spPr/>
      </p:pic>
      <p:sp>
        <p:nvSpPr>
          <p:cNvPr id="31" name="Oval 30">
            <a:extLst>
              <a:ext uri="{FF2B5EF4-FFF2-40B4-BE49-F238E27FC236}">
                <a16:creationId xmlns:a16="http://schemas.microsoft.com/office/drawing/2014/main" id="{F466A906-2869-BB36-138E-D45F62E92210}"/>
              </a:ext>
              <a:ext uri="{C183D7F6-B498-43B3-948B-1728B52AA6E4}">
                <adec:decorative xmlns:adec="http://schemas.microsoft.com/office/drawing/2017/decorative" val="1"/>
              </a:ext>
            </a:extLst>
          </p:cNvPr>
          <p:cNvSpPr/>
          <p:nvPr/>
        </p:nvSpPr>
        <p:spPr>
          <a:xfrm>
            <a:off x="3903349" y="4646277"/>
            <a:ext cx="274320" cy="274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2" name="Straight Connector 31">
            <a:extLst>
              <a:ext uri="{FF2B5EF4-FFF2-40B4-BE49-F238E27FC236}">
                <a16:creationId xmlns:a16="http://schemas.microsoft.com/office/drawing/2014/main" id="{06186C3A-548E-AD87-3029-964123530768}"/>
              </a:ext>
              <a:ext uri="{C183D7F6-B498-43B3-948B-1728B52AA6E4}">
                <adec:decorative xmlns:adec="http://schemas.microsoft.com/office/drawing/2017/decorative" val="1"/>
              </a:ext>
            </a:extLst>
          </p:cNvPr>
          <p:cNvCxnSpPr>
            <a:cxnSpLocks/>
          </p:cNvCxnSpPr>
          <p:nvPr/>
        </p:nvCxnSpPr>
        <p:spPr>
          <a:xfrm>
            <a:off x="-97971" y="660400"/>
            <a:ext cx="4160955" cy="4149155"/>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pic>
        <p:nvPicPr>
          <p:cNvPr id="4" name="Picture 3" descr="A logo of a globe with a graduation cap&#10;&#10;Description automatically generated">
            <a:extLst>
              <a:ext uri="{FF2B5EF4-FFF2-40B4-BE49-F238E27FC236}">
                <a16:creationId xmlns:a16="http://schemas.microsoft.com/office/drawing/2014/main" id="{599C7EB4-5F8C-7266-DA9C-9A80EB35642E}"/>
              </a:ext>
            </a:extLst>
          </p:cNvPr>
          <p:cNvPicPr>
            <a:picLocks noChangeAspect="1"/>
          </p:cNvPicPr>
          <p:nvPr/>
        </p:nvPicPr>
        <p:blipFill>
          <a:blip r:embed="rId4"/>
          <a:stretch>
            <a:fillRect/>
          </a:stretch>
        </p:blipFill>
        <p:spPr>
          <a:xfrm>
            <a:off x="10881361" y="5627734"/>
            <a:ext cx="1148874" cy="1056222"/>
          </a:xfrm>
          <a:prstGeom prst="rect">
            <a:avLst/>
          </a:prstGeom>
          <a:effectLst>
            <a:glow rad="25400">
              <a:schemeClr val="accent1">
                <a:alpha val="37000"/>
              </a:schemeClr>
            </a:glow>
            <a:outerShdw blurRad="50800" dist="38100" dir="8100000" algn="tr" rotWithShape="0">
              <a:prstClr val="black">
                <a:alpha val="68000"/>
              </a:prstClr>
            </a:outerShdw>
          </a:effectLst>
          <a:scene3d>
            <a:camera prst="orthographicFront"/>
            <a:lightRig rig="threePt" dir="t"/>
          </a:scene3d>
          <a:sp3d>
            <a:bevelT w="0" h="12700"/>
          </a:sp3d>
        </p:spPr>
      </p:pic>
    </p:spTree>
    <p:extLst>
      <p:ext uri="{BB962C8B-B14F-4D97-AF65-F5344CB8AC3E}">
        <p14:creationId xmlns:p14="http://schemas.microsoft.com/office/powerpoint/2010/main" val="421522092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CAE056-DCAC-4109-B5B5-341572DE7971}"/>
              </a:ext>
            </a:extLst>
          </p:cNvPr>
          <p:cNvSpPr>
            <a:spLocks noGrp="1"/>
          </p:cNvSpPr>
          <p:nvPr>
            <p:ph type="title"/>
          </p:nvPr>
        </p:nvSpPr>
        <p:spPr>
          <a:xfrm>
            <a:off x="244756" y="377442"/>
            <a:ext cx="5851243" cy="632535"/>
          </a:xfrm>
        </p:spPr>
        <p:txBody>
          <a:bodyPr>
            <a:normAutofit fontScale="90000"/>
          </a:bodyPr>
          <a:lstStyle/>
          <a:p>
            <a:r>
              <a:rPr lang="en-US" dirty="0"/>
              <a:t>Data analysis</a:t>
            </a:r>
          </a:p>
        </p:txBody>
      </p:sp>
      <p:pic>
        <p:nvPicPr>
          <p:cNvPr id="3" name="Picture 2" descr="A logo of a globe with a graduation cap&#10;&#10;Description automatically generated">
            <a:extLst>
              <a:ext uri="{FF2B5EF4-FFF2-40B4-BE49-F238E27FC236}">
                <a16:creationId xmlns:a16="http://schemas.microsoft.com/office/drawing/2014/main" id="{2BB45341-3382-2900-97AB-44C25BDF887B}"/>
              </a:ext>
            </a:extLst>
          </p:cNvPr>
          <p:cNvPicPr>
            <a:picLocks noChangeAspect="1"/>
          </p:cNvPicPr>
          <p:nvPr/>
        </p:nvPicPr>
        <p:blipFill>
          <a:blip r:embed="rId2"/>
          <a:stretch>
            <a:fillRect/>
          </a:stretch>
        </p:blipFill>
        <p:spPr>
          <a:xfrm>
            <a:off x="10850119" y="5658751"/>
            <a:ext cx="1148875" cy="1056224"/>
          </a:xfrm>
          <a:prstGeom prst="rect">
            <a:avLst/>
          </a:prstGeom>
          <a:effectLst>
            <a:outerShdw blurRad="50800" dist="38100" dir="8100000" algn="tr" rotWithShape="0">
              <a:schemeClr val="accent1">
                <a:lumMod val="40000"/>
                <a:lumOff val="60000"/>
                <a:alpha val="0"/>
              </a:schemeClr>
            </a:outerShdw>
            <a:softEdge rad="0"/>
          </a:effectLst>
          <a:scene3d>
            <a:camera prst="orthographicFront"/>
            <a:lightRig rig="threePt" dir="t"/>
          </a:scene3d>
          <a:sp3d extrusionH="63500">
            <a:bevelT w="38100" h="6350"/>
          </a:sp3d>
        </p:spPr>
      </p:pic>
      <p:pic>
        <p:nvPicPr>
          <p:cNvPr id="5" name="صورة 4" descr="صورة تحتوي على نص, لقطة شاشة, برمجيات, أيقونة الحاسوب&#10;&#10;تم إنشاء الوصف تلقائياً">
            <a:extLst>
              <a:ext uri="{FF2B5EF4-FFF2-40B4-BE49-F238E27FC236}">
                <a16:creationId xmlns:a16="http://schemas.microsoft.com/office/drawing/2014/main" id="{891E6412-EC36-6E02-1011-D7CC49CD3D88}"/>
              </a:ext>
            </a:extLst>
          </p:cNvPr>
          <p:cNvPicPr>
            <a:picLocks noChangeAspect="1"/>
          </p:cNvPicPr>
          <p:nvPr/>
        </p:nvPicPr>
        <p:blipFill>
          <a:blip r:embed="rId3"/>
          <a:srcRect l="5269" t="48483" r="44365" b="24749"/>
          <a:stretch/>
        </p:blipFill>
        <p:spPr>
          <a:xfrm>
            <a:off x="4500992" y="1335118"/>
            <a:ext cx="6574660" cy="1870400"/>
          </a:xfrm>
          <a:prstGeom prst="rect">
            <a:avLst/>
          </a:prstGeom>
        </p:spPr>
      </p:pic>
      <p:pic>
        <p:nvPicPr>
          <p:cNvPr id="9" name="صورة 8" descr="صورة تحتوي على نص, لقطة شاشة, تخطيط, خط&#10;&#10;تم إنشاء الوصف تلقائياً">
            <a:extLst>
              <a:ext uri="{FF2B5EF4-FFF2-40B4-BE49-F238E27FC236}">
                <a16:creationId xmlns:a16="http://schemas.microsoft.com/office/drawing/2014/main" id="{9F09C1BD-D0AA-65C4-BF35-F1BBC8425E82}"/>
              </a:ext>
            </a:extLst>
          </p:cNvPr>
          <p:cNvPicPr>
            <a:picLocks noChangeAspect="1"/>
          </p:cNvPicPr>
          <p:nvPr/>
        </p:nvPicPr>
        <p:blipFill>
          <a:blip r:embed="rId4"/>
          <a:srcRect l="8731" t="40119" r="62500" b="15834"/>
          <a:stretch/>
        </p:blipFill>
        <p:spPr>
          <a:xfrm>
            <a:off x="1635003" y="3530659"/>
            <a:ext cx="3507475" cy="2874608"/>
          </a:xfrm>
          <a:prstGeom prst="rect">
            <a:avLst/>
          </a:prstGeom>
        </p:spPr>
      </p:pic>
      <p:pic>
        <p:nvPicPr>
          <p:cNvPr id="11" name="صورة 10" descr="صورة تحتوي على نص, لقطة شاشة, تخطيط, خط&#10;&#10;تم إنشاء الوصف تلقائياً">
            <a:extLst>
              <a:ext uri="{FF2B5EF4-FFF2-40B4-BE49-F238E27FC236}">
                <a16:creationId xmlns:a16="http://schemas.microsoft.com/office/drawing/2014/main" id="{47419091-8C77-72BD-0CD8-66C5026CCF7C}"/>
              </a:ext>
            </a:extLst>
          </p:cNvPr>
          <p:cNvPicPr>
            <a:picLocks noChangeAspect="1"/>
          </p:cNvPicPr>
          <p:nvPr/>
        </p:nvPicPr>
        <p:blipFill>
          <a:blip r:embed="rId4"/>
          <a:srcRect l="39515" t="39911" r="31716" b="14800"/>
          <a:stretch/>
        </p:blipFill>
        <p:spPr>
          <a:xfrm>
            <a:off x="7049521" y="3530659"/>
            <a:ext cx="3507476" cy="2955705"/>
          </a:xfrm>
          <a:prstGeom prst="rect">
            <a:avLst/>
          </a:prstGeom>
        </p:spPr>
      </p:pic>
      <p:sp>
        <p:nvSpPr>
          <p:cNvPr id="12" name="مربع نص 11">
            <a:extLst>
              <a:ext uri="{FF2B5EF4-FFF2-40B4-BE49-F238E27FC236}">
                <a16:creationId xmlns:a16="http://schemas.microsoft.com/office/drawing/2014/main" id="{D5EA70F1-2AE5-621B-450E-1BECE069FAE6}"/>
              </a:ext>
            </a:extLst>
          </p:cNvPr>
          <p:cNvSpPr txBox="1"/>
          <p:nvPr/>
        </p:nvSpPr>
        <p:spPr>
          <a:xfrm>
            <a:off x="464024" y="1335118"/>
            <a:ext cx="3862316" cy="1200329"/>
          </a:xfrm>
          <a:prstGeom prst="rect">
            <a:avLst/>
          </a:prstGeom>
          <a:noFill/>
        </p:spPr>
        <p:txBody>
          <a:bodyPr wrap="square" rtlCol="0">
            <a:spAutoFit/>
          </a:bodyPr>
          <a:lstStyle/>
          <a:p>
            <a:r>
              <a:rPr lang="en-US" sz="2400" dirty="0"/>
              <a:t>Sales vs. [store, year, month, weekday, weekend, holidays]</a:t>
            </a:r>
          </a:p>
        </p:txBody>
      </p:sp>
    </p:spTree>
    <p:extLst>
      <p:ext uri="{BB962C8B-B14F-4D97-AF65-F5344CB8AC3E}">
        <p14:creationId xmlns:p14="http://schemas.microsoft.com/office/powerpoint/2010/main" val="30881453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CAE056-DCAC-4109-B5B5-341572DE7971}"/>
              </a:ext>
            </a:extLst>
          </p:cNvPr>
          <p:cNvSpPr>
            <a:spLocks noGrp="1"/>
          </p:cNvSpPr>
          <p:nvPr>
            <p:ph type="title"/>
          </p:nvPr>
        </p:nvSpPr>
        <p:spPr>
          <a:xfrm>
            <a:off x="244756" y="377442"/>
            <a:ext cx="5851243" cy="632535"/>
          </a:xfrm>
        </p:spPr>
        <p:txBody>
          <a:bodyPr>
            <a:normAutofit fontScale="90000"/>
          </a:bodyPr>
          <a:lstStyle/>
          <a:p>
            <a:r>
              <a:rPr lang="en-US" dirty="0"/>
              <a:t>Data Analysis</a:t>
            </a:r>
          </a:p>
        </p:txBody>
      </p:sp>
      <p:pic>
        <p:nvPicPr>
          <p:cNvPr id="3" name="Picture 2" descr="A logo of a globe with a graduation cap&#10;&#10;Description automatically generated">
            <a:extLst>
              <a:ext uri="{FF2B5EF4-FFF2-40B4-BE49-F238E27FC236}">
                <a16:creationId xmlns:a16="http://schemas.microsoft.com/office/drawing/2014/main" id="{2BB45341-3382-2900-97AB-44C25BDF887B}"/>
              </a:ext>
            </a:extLst>
          </p:cNvPr>
          <p:cNvPicPr>
            <a:picLocks noChangeAspect="1"/>
          </p:cNvPicPr>
          <p:nvPr/>
        </p:nvPicPr>
        <p:blipFill>
          <a:blip r:embed="rId2"/>
          <a:stretch>
            <a:fillRect/>
          </a:stretch>
        </p:blipFill>
        <p:spPr>
          <a:xfrm>
            <a:off x="10850119" y="5658751"/>
            <a:ext cx="1148875" cy="1056224"/>
          </a:xfrm>
          <a:prstGeom prst="rect">
            <a:avLst/>
          </a:prstGeom>
          <a:effectLst>
            <a:outerShdw blurRad="50800" dist="38100" dir="8100000" algn="tr" rotWithShape="0">
              <a:schemeClr val="accent1">
                <a:lumMod val="40000"/>
                <a:lumOff val="60000"/>
                <a:alpha val="0"/>
              </a:schemeClr>
            </a:outerShdw>
            <a:softEdge rad="0"/>
          </a:effectLst>
          <a:scene3d>
            <a:camera prst="orthographicFront"/>
            <a:lightRig rig="threePt" dir="t"/>
          </a:scene3d>
          <a:sp3d extrusionH="63500">
            <a:bevelT w="38100" h="6350"/>
          </a:sp3d>
        </p:spPr>
      </p:pic>
      <p:pic>
        <p:nvPicPr>
          <p:cNvPr id="5" name="صورة 4" descr="صورة تحتوي على نص, لقطة شاشة, تخطيط, خط&#10;&#10;تم إنشاء الوصف تلقائياً">
            <a:extLst>
              <a:ext uri="{FF2B5EF4-FFF2-40B4-BE49-F238E27FC236}">
                <a16:creationId xmlns:a16="http://schemas.microsoft.com/office/drawing/2014/main" id="{2238959A-035B-FD9A-0D1F-90A6E992BAF3}"/>
              </a:ext>
            </a:extLst>
          </p:cNvPr>
          <p:cNvPicPr>
            <a:picLocks noChangeAspect="1"/>
          </p:cNvPicPr>
          <p:nvPr/>
        </p:nvPicPr>
        <p:blipFill>
          <a:blip r:embed="rId3"/>
          <a:srcRect l="70299" t="39636" r="1583" b="15834"/>
          <a:stretch/>
        </p:blipFill>
        <p:spPr>
          <a:xfrm>
            <a:off x="1801504" y="1009977"/>
            <a:ext cx="3428200" cy="2906168"/>
          </a:xfrm>
          <a:prstGeom prst="rect">
            <a:avLst/>
          </a:prstGeom>
        </p:spPr>
      </p:pic>
      <p:pic>
        <p:nvPicPr>
          <p:cNvPr id="7" name="صورة 6" descr="صورة تحتوي على نص, لقطة شاشة, برمجيات, رقم&#10;&#10;تم إنشاء الوصف تلقائياً">
            <a:extLst>
              <a:ext uri="{FF2B5EF4-FFF2-40B4-BE49-F238E27FC236}">
                <a16:creationId xmlns:a16="http://schemas.microsoft.com/office/drawing/2014/main" id="{7E2C586B-38B5-CDC6-EC84-B7579AA50DC5}"/>
              </a:ext>
            </a:extLst>
          </p:cNvPr>
          <p:cNvPicPr>
            <a:picLocks noChangeAspect="1"/>
          </p:cNvPicPr>
          <p:nvPr/>
        </p:nvPicPr>
        <p:blipFill>
          <a:blip r:embed="rId4"/>
          <a:srcRect l="7948" t="41375" r="62388" b="15833"/>
          <a:stretch/>
        </p:blipFill>
        <p:spPr>
          <a:xfrm>
            <a:off x="6391702" y="1066701"/>
            <a:ext cx="3616657" cy="2792720"/>
          </a:xfrm>
          <a:prstGeom prst="rect">
            <a:avLst/>
          </a:prstGeom>
        </p:spPr>
      </p:pic>
      <p:pic>
        <p:nvPicPr>
          <p:cNvPr id="9" name="صورة 8" descr="صورة تحتوي على نص, لقطة شاشة, برمجيات, رقم&#10;&#10;تم إنشاء الوصف تلقائياً">
            <a:extLst>
              <a:ext uri="{FF2B5EF4-FFF2-40B4-BE49-F238E27FC236}">
                <a16:creationId xmlns:a16="http://schemas.microsoft.com/office/drawing/2014/main" id="{EF308E84-7315-423F-151F-0D7CE91064D7}"/>
              </a:ext>
            </a:extLst>
          </p:cNvPr>
          <p:cNvPicPr>
            <a:picLocks noChangeAspect="1"/>
          </p:cNvPicPr>
          <p:nvPr/>
        </p:nvPicPr>
        <p:blipFill>
          <a:blip r:embed="rId4"/>
          <a:srcRect l="39627" t="41792" r="32255" b="15834"/>
          <a:stretch/>
        </p:blipFill>
        <p:spPr>
          <a:xfrm>
            <a:off x="1801504" y="3952084"/>
            <a:ext cx="3428201" cy="2765426"/>
          </a:xfrm>
          <a:prstGeom prst="rect">
            <a:avLst/>
          </a:prstGeom>
        </p:spPr>
      </p:pic>
      <p:pic>
        <p:nvPicPr>
          <p:cNvPr id="11" name="صورة 10" descr="صورة تحتوي على نص, لقطة شاشة, برمجيات, رقم&#10;&#10;تم إنشاء الوصف تلقائياً">
            <a:extLst>
              <a:ext uri="{FF2B5EF4-FFF2-40B4-BE49-F238E27FC236}">
                <a16:creationId xmlns:a16="http://schemas.microsoft.com/office/drawing/2014/main" id="{C9A125EB-990B-3ED2-CEBA-8B878AFB3451}"/>
              </a:ext>
            </a:extLst>
          </p:cNvPr>
          <p:cNvPicPr>
            <a:picLocks noChangeAspect="1"/>
          </p:cNvPicPr>
          <p:nvPr/>
        </p:nvPicPr>
        <p:blipFill>
          <a:blip r:embed="rId4"/>
          <a:srcRect l="70336" t="41374" b="15835"/>
          <a:stretch/>
        </p:blipFill>
        <p:spPr>
          <a:xfrm>
            <a:off x="6391701" y="3952084"/>
            <a:ext cx="3616658" cy="2792721"/>
          </a:xfrm>
          <a:prstGeom prst="rect">
            <a:avLst/>
          </a:prstGeom>
        </p:spPr>
      </p:pic>
    </p:spTree>
    <p:extLst>
      <p:ext uri="{BB962C8B-B14F-4D97-AF65-F5344CB8AC3E}">
        <p14:creationId xmlns:p14="http://schemas.microsoft.com/office/powerpoint/2010/main" val="56168067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CAE056-DCAC-4109-B5B5-341572DE7971}"/>
              </a:ext>
            </a:extLst>
          </p:cNvPr>
          <p:cNvSpPr>
            <a:spLocks noGrp="1"/>
          </p:cNvSpPr>
          <p:nvPr>
            <p:ph type="title"/>
          </p:nvPr>
        </p:nvSpPr>
        <p:spPr>
          <a:xfrm>
            <a:off x="244756" y="377442"/>
            <a:ext cx="5851243" cy="632535"/>
          </a:xfrm>
        </p:spPr>
        <p:txBody>
          <a:bodyPr>
            <a:normAutofit fontScale="90000"/>
          </a:bodyPr>
          <a:lstStyle/>
          <a:p>
            <a:r>
              <a:rPr lang="en-US" dirty="0"/>
              <a:t>Data analysis</a:t>
            </a:r>
          </a:p>
        </p:txBody>
      </p:sp>
      <p:pic>
        <p:nvPicPr>
          <p:cNvPr id="3" name="Picture 2" descr="A logo of a globe with a graduation cap&#10;&#10;Description automatically generated">
            <a:extLst>
              <a:ext uri="{FF2B5EF4-FFF2-40B4-BE49-F238E27FC236}">
                <a16:creationId xmlns:a16="http://schemas.microsoft.com/office/drawing/2014/main" id="{2BB45341-3382-2900-97AB-44C25BDF887B}"/>
              </a:ext>
            </a:extLst>
          </p:cNvPr>
          <p:cNvPicPr>
            <a:picLocks noChangeAspect="1"/>
          </p:cNvPicPr>
          <p:nvPr/>
        </p:nvPicPr>
        <p:blipFill>
          <a:blip r:embed="rId2"/>
          <a:stretch>
            <a:fillRect/>
          </a:stretch>
        </p:blipFill>
        <p:spPr>
          <a:xfrm>
            <a:off x="10850119" y="5658751"/>
            <a:ext cx="1148875" cy="1056224"/>
          </a:xfrm>
          <a:prstGeom prst="rect">
            <a:avLst/>
          </a:prstGeom>
          <a:effectLst>
            <a:outerShdw blurRad="50800" dist="38100" dir="8100000" algn="tr" rotWithShape="0">
              <a:schemeClr val="accent1">
                <a:lumMod val="40000"/>
                <a:lumOff val="60000"/>
                <a:alpha val="0"/>
              </a:schemeClr>
            </a:outerShdw>
            <a:softEdge rad="0"/>
          </a:effectLst>
          <a:scene3d>
            <a:camera prst="orthographicFront"/>
            <a:lightRig rig="threePt" dir="t"/>
          </a:scene3d>
          <a:sp3d extrusionH="63500">
            <a:bevelT w="38100" h="6350"/>
          </a:sp3d>
        </p:spPr>
      </p:pic>
      <p:pic>
        <p:nvPicPr>
          <p:cNvPr id="5" name="صورة 4" descr="صورة تحتوي على نص, لقطة شاشة, برمجيات, خط&#10;&#10;تم إنشاء الوصف تلقائياً">
            <a:extLst>
              <a:ext uri="{FF2B5EF4-FFF2-40B4-BE49-F238E27FC236}">
                <a16:creationId xmlns:a16="http://schemas.microsoft.com/office/drawing/2014/main" id="{3C189E0F-BC7F-385F-0600-555B6DED7FFC}"/>
              </a:ext>
            </a:extLst>
          </p:cNvPr>
          <p:cNvPicPr>
            <a:picLocks noChangeAspect="1"/>
          </p:cNvPicPr>
          <p:nvPr/>
        </p:nvPicPr>
        <p:blipFill>
          <a:blip r:embed="rId3"/>
          <a:srcRect l="4589" t="39283" r="64403" b="48170"/>
          <a:stretch/>
        </p:blipFill>
        <p:spPr>
          <a:xfrm>
            <a:off x="6095999" y="1276087"/>
            <a:ext cx="3780430" cy="818866"/>
          </a:xfrm>
          <a:prstGeom prst="rect">
            <a:avLst/>
          </a:prstGeom>
        </p:spPr>
      </p:pic>
      <p:pic>
        <p:nvPicPr>
          <p:cNvPr id="7" name="صورة 6" descr="صورة تحتوي على نص, لقطة شاشة, خط, برمجيات&#10;&#10;تم إنشاء الوصف تلقائياً">
            <a:extLst>
              <a:ext uri="{FF2B5EF4-FFF2-40B4-BE49-F238E27FC236}">
                <a16:creationId xmlns:a16="http://schemas.microsoft.com/office/drawing/2014/main" id="{F0404770-E5A8-C23D-8B72-68CFE441A10C}"/>
              </a:ext>
            </a:extLst>
          </p:cNvPr>
          <p:cNvPicPr>
            <a:picLocks noChangeAspect="1"/>
          </p:cNvPicPr>
          <p:nvPr/>
        </p:nvPicPr>
        <p:blipFill>
          <a:blip r:embed="rId4"/>
          <a:srcRect l="7836" t="33637" r="28694" b="3243"/>
          <a:stretch/>
        </p:blipFill>
        <p:spPr>
          <a:xfrm>
            <a:off x="1978924" y="2361063"/>
            <a:ext cx="7738281" cy="4119495"/>
          </a:xfrm>
          <a:prstGeom prst="rect">
            <a:avLst/>
          </a:prstGeom>
        </p:spPr>
      </p:pic>
      <p:sp>
        <p:nvSpPr>
          <p:cNvPr id="8" name="مربع نص 7">
            <a:extLst>
              <a:ext uri="{FF2B5EF4-FFF2-40B4-BE49-F238E27FC236}">
                <a16:creationId xmlns:a16="http://schemas.microsoft.com/office/drawing/2014/main" id="{2BF4267C-CB79-C967-F61A-7960E6A8FF1E}"/>
              </a:ext>
            </a:extLst>
          </p:cNvPr>
          <p:cNvSpPr txBox="1"/>
          <p:nvPr/>
        </p:nvSpPr>
        <p:spPr>
          <a:xfrm>
            <a:off x="585950" y="1276087"/>
            <a:ext cx="3944203" cy="830997"/>
          </a:xfrm>
          <a:prstGeom prst="rect">
            <a:avLst/>
          </a:prstGeom>
          <a:noFill/>
        </p:spPr>
        <p:txBody>
          <a:bodyPr wrap="square" rtlCol="0">
            <a:spAutoFit/>
          </a:bodyPr>
          <a:lstStyle/>
          <a:p>
            <a:r>
              <a:rPr lang="en-US" sz="2400" dirty="0"/>
              <a:t>The average sales for each day of the month:</a:t>
            </a:r>
          </a:p>
        </p:txBody>
      </p:sp>
    </p:spTree>
    <p:extLst>
      <p:ext uri="{BB962C8B-B14F-4D97-AF65-F5344CB8AC3E}">
        <p14:creationId xmlns:p14="http://schemas.microsoft.com/office/powerpoint/2010/main" val="203171035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CAE056-DCAC-4109-B5B5-341572DE7971}"/>
              </a:ext>
            </a:extLst>
          </p:cNvPr>
          <p:cNvSpPr>
            <a:spLocks noGrp="1"/>
          </p:cNvSpPr>
          <p:nvPr>
            <p:ph type="title"/>
          </p:nvPr>
        </p:nvSpPr>
        <p:spPr>
          <a:xfrm>
            <a:off x="244756" y="377442"/>
            <a:ext cx="5851243" cy="632535"/>
          </a:xfrm>
        </p:spPr>
        <p:txBody>
          <a:bodyPr>
            <a:normAutofit fontScale="90000"/>
          </a:bodyPr>
          <a:lstStyle/>
          <a:p>
            <a:r>
              <a:rPr lang="en-US" dirty="0"/>
              <a:t>Data Analysis</a:t>
            </a:r>
          </a:p>
        </p:txBody>
      </p:sp>
      <p:pic>
        <p:nvPicPr>
          <p:cNvPr id="3" name="Picture 2" descr="A logo of a globe with a graduation cap&#10;&#10;Description automatically generated">
            <a:extLst>
              <a:ext uri="{FF2B5EF4-FFF2-40B4-BE49-F238E27FC236}">
                <a16:creationId xmlns:a16="http://schemas.microsoft.com/office/drawing/2014/main" id="{2BB45341-3382-2900-97AB-44C25BDF887B}"/>
              </a:ext>
            </a:extLst>
          </p:cNvPr>
          <p:cNvPicPr>
            <a:picLocks noChangeAspect="1"/>
          </p:cNvPicPr>
          <p:nvPr/>
        </p:nvPicPr>
        <p:blipFill>
          <a:blip r:embed="rId2"/>
          <a:stretch>
            <a:fillRect/>
          </a:stretch>
        </p:blipFill>
        <p:spPr>
          <a:xfrm>
            <a:off x="10850119" y="5658751"/>
            <a:ext cx="1148875" cy="1056224"/>
          </a:xfrm>
          <a:prstGeom prst="rect">
            <a:avLst/>
          </a:prstGeom>
          <a:effectLst>
            <a:outerShdw blurRad="50800" dist="38100" dir="8100000" algn="tr" rotWithShape="0">
              <a:schemeClr val="accent1">
                <a:lumMod val="40000"/>
                <a:lumOff val="60000"/>
                <a:alpha val="0"/>
              </a:schemeClr>
            </a:outerShdw>
            <a:softEdge rad="0"/>
          </a:effectLst>
          <a:scene3d>
            <a:camera prst="orthographicFront"/>
            <a:lightRig rig="threePt" dir="t"/>
          </a:scene3d>
          <a:sp3d extrusionH="63500">
            <a:bevelT w="38100" h="6350"/>
          </a:sp3d>
        </p:spPr>
      </p:pic>
      <p:pic>
        <p:nvPicPr>
          <p:cNvPr id="5" name="صورة 4" descr="صورة تحتوي على نص, لقطة شاشة, برمجيات, أيقونة الحاسوب&#10;&#10;تم إنشاء الوصف تلقائياً">
            <a:extLst>
              <a:ext uri="{FF2B5EF4-FFF2-40B4-BE49-F238E27FC236}">
                <a16:creationId xmlns:a16="http://schemas.microsoft.com/office/drawing/2014/main" id="{07D34FBC-CA2F-79C9-3B02-0A7255E06899}"/>
              </a:ext>
            </a:extLst>
          </p:cNvPr>
          <p:cNvPicPr>
            <a:picLocks noChangeAspect="1"/>
          </p:cNvPicPr>
          <p:nvPr/>
        </p:nvPicPr>
        <p:blipFill>
          <a:blip r:embed="rId3"/>
          <a:srcRect l="4813" t="45556" r="65075" b="13666"/>
          <a:stretch/>
        </p:blipFill>
        <p:spPr>
          <a:xfrm>
            <a:off x="7753309" y="1009977"/>
            <a:ext cx="3671247" cy="2661314"/>
          </a:xfrm>
          <a:prstGeom prst="rect">
            <a:avLst/>
          </a:prstGeom>
        </p:spPr>
      </p:pic>
      <p:sp>
        <p:nvSpPr>
          <p:cNvPr id="6" name="مربع نص 5">
            <a:extLst>
              <a:ext uri="{FF2B5EF4-FFF2-40B4-BE49-F238E27FC236}">
                <a16:creationId xmlns:a16="http://schemas.microsoft.com/office/drawing/2014/main" id="{1FFB9E3B-E3A6-65B6-5AAF-39E86E139E18}"/>
              </a:ext>
            </a:extLst>
          </p:cNvPr>
          <p:cNvSpPr txBox="1"/>
          <p:nvPr/>
        </p:nvSpPr>
        <p:spPr>
          <a:xfrm>
            <a:off x="530881" y="1255594"/>
            <a:ext cx="5131558" cy="461665"/>
          </a:xfrm>
          <a:prstGeom prst="rect">
            <a:avLst/>
          </a:prstGeom>
          <a:noFill/>
        </p:spPr>
        <p:txBody>
          <a:bodyPr wrap="square" rtlCol="0">
            <a:spAutoFit/>
          </a:bodyPr>
          <a:lstStyle/>
          <a:p>
            <a:r>
              <a:rPr lang="en-US" sz="2400" dirty="0"/>
              <a:t>Sales vs. Simple Moving Average</a:t>
            </a:r>
          </a:p>
        </p:txBody>
      </p:sp>
      <p:pic>
        <p:nvPicPr>
          <p:cNvPr id="8" name="صورة 7" descr="صورة تحتوي على لقطة شاشة, التلون, فن&#10;&#10;تم إنشاء الوصف تلقائياً">
            <a:extLst>
              <a:ext uri="{FF2B5EF4-FFF2-40B4-BE49-F238E27FC236}">
                <a16:creationId xmlns:a16="http://schemas.microsoft.com/office/drawing/2014/main" id="{9BB8BF0D-8652-83F3-00BD-76ED3B785201}"/>
              </a:ext>
            </a:extLst>
          </p:cNvPr>
          <p:cNvPicPr>
            <a:picLocks noChangeAspect="1"/>
          </p:cNvPicPr>
          <p:nvPr/>
        </p:nvPicPr>
        <p:blipFill>
          <a:blip r:embed="rId4"/>
          <a:stretch>
            <a:fillRect/>
          </a:stretch>
        </p:blipFill>
        <p:spPr>
          <a:xfrm>
            <a:off x="530881" y="1962876"/>
            <a:ext cx="6618372" cy="4417682"/>
          </a:xfrm>
          <a:prstGeom prst="rect">
            <a:avLst/>
          </a:prstGeom>
        </p:spPr>
      </p:pic>
    </p:spTree>
    <p:extLst>
      <p:ext uri="{BB962C8B-B14F-4D97-AF65-F5344CB8AC3E}">
        <p14:creationId xmlns:p14="http://schemas.microsoft.com/office/powerpoint/2010/main" val="429465347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CAE056-DCAC-4109-B5B5-341572DE7971}"/>
              </a:ext>
            </a:extLst>
          </p:cNvPr>
          <p:cNvSpPr>
            <a:spLocks noGrp="1"/>
          </p:cNvSpPr>
          <p:nvPr>
            <p:ph type="title"/>
          </p:nvPr>
        </p:nvSpPr>
        <p:spPr>
          <a:xfrm>
            <a:off x="244756" y="377442"/>
            <a:ext cx="5851243" cy="632535"/>
          </a:xfrm>
        </p:spPr>
        <p:txBody>
          <a:bodyPr>
            <a:normAutofit fontScale="90000"/>
          </a:bodyPr>
          <a:lstStyle/>
          <a:p>
            <a:r>
              <a:rPr lang="en-US" dirty="0"/>
              <a:t>Data Analysis</a:t>
            </a:r>
          </a:p>
        </p:txBody>
      </p:sp>
      <p:pic>
        <p:nvPicPr>
          <p:cNvPr id="3" name="Picture 2" descr="A logo of a globe with a graduation cap&#10;&#10;Description automatically generated">
            <a:extLst>
              <a:ext uri="{FF2B5EF4-FFF2-40B4-BE49-F238E27FC236}">
                <a16:creationId xmlns:a16="http://schemas.microsoft.com/office/drawing/2014/main" id="{2BB45341-3382-2900-97AB-44C25BDF887B}"/>
              </a:ext>
            </a:extLst>
          </p:cNvPr>
          <p:cNvPicPr>
            <a:picLocks noChangeAspect="1"/>
          </p:cNvPicPr>
          <p:nvPr/>
        </p:nvPicPr>
        <p:blipFill>
          <a:blip r:embed="rId2"/>
          <a:stretch>
            <a:fillRect/>
          </a:stretch>
        </p:blipFill>
        <p:spPr>
          <a:xfrm>
            <a:off x="10850119" y="5658751"/>
            <a:ext cx="1148875" cy="1056224"/>
          </a:xfrm>
          <a:prstGeom prst="rect">
            <a:avLst/>
          </a:prstGeom>
          <a:effectLst>
            <a:outerShdw blurRad="50800" dist="38100" dir="8100000" algn="tr" rotWithShape="0">
              <a:schemeClr val="accent1">
                <a:lumMod val="40000"/>
                <a:lumOff val="60000"/>
                <a:alpha val="0"/>
              </a:schemeClr>
            </a:outerShdw>
            <a:softEdge rad="0"/>
          </a:effectLst>
          <a:scene3d>
            <a:camera prst="orthographicFront"/>
            <a:lightRig rig="threePt" dir="t"/>
          </a:scene3d>
          <a:sp3d extrusionH="63500">
            <a:bevelT w="38100" h="6350"/>
          </a:sp3d>
        </p:spPr>
      </p:pic>
      <p:pic>
        <p:nvPicPr>
          <p:cNvPr id="5" name="صورة 4" descr="صورة تحتوي على نص, لقطة شاشة, برمجيات, أيقونة الحاسوب&#10;&#10;تم إنشاء الوصف تلقائياً">
            <a:extLst>
              <a:ext uri="{FF2B5EF4-FFF2-40B4-BE49-F238E27FC236}">
                <a16:creationId xmlns:a16="http://schemas.microsoft.com/office/drawing/2014/main" id="{8E909512-4406-9569-EDCA-CE268100FBB1}"/>
              </a:ext>
            </a:extLst>
          </p:cNvPr>
          <p:cNvPicPr>
            <a:picLocks noChangeAspect="1"/>
          </p:cNvPicPr>
          <p:nvPr/>
        </p:nvPicPr>
        <p:blipFill>
          <a:blip r:embed="rId3"/>
          <a:srcRect l="4508" t="38058" r="73328" b="40938"/>
          <a:stretch/>
        </p:blipFill>
        <p:spPr>
          <a:xfrm>
            <a:off x="6095999" y="1009977"/>
            <a:ext cx="2702257" cy="1370747"/>
          </a:xfrm>
          <a:prstGeom prst="rect">
            <a:avLst/>
          </a:prstGeom>
        </p:spPr>
      </p:pic>
      <p:sp>
        <p:nvSpPr>
          <p:cNvPr id="6" name="مربع نص 5">
            <a:extLst>
              <a:ext uri="{FF2B5EF4-FFF2-40B4-BE49-F238E27FC236}">
                <a16:creationId xmlns:a16="http://schemas.microsoft.com/office/drawing/2014/main" id="{E9892C08-0C84-D6BF-2BBF-76C618E92C8F}"/>
              </a:ext>
            </a:extLst>
          </p:cNvPr>
          <p:cNvSpPr txBox="1"/>
          <p:nvPr/>
        </p:nvSpPr>
        <p:spPr>
          <a:xfrm>
            <a:off x="655093" y="1255594"/>
            <a:ext cx="4722125" cy="830997"/>
          </a:xfrm>
          <a:prstGeom prst="rect">
            <a:avLst/>
          </a:prstGeom>
          <a:noFill/>
        </p:spPr>
        <p:txBody>
          <a:bodyPr wrap="square" rtlCol="0">
            <a:spAutoFit/>
          </a:bodyPr>
          <a:lstStyle/>
          <a:p>
            <a:r>
              <a:rPr lang="en-US" sz="2400" dirty="0"/>
              <a:t>The density of sales</a:t>
            </a:r>
          </a:p>
          <a:p>
            <a:r>
              <a:rPr lang="en-US" sz="2400" dirty="0"/>
              <a:t>(get the mean and outliers):</a:t>
            </a:r>
          </a:p>
        </p:txBody>
      </p:sp>
      <p:pic>
        <p:nvPicPr>
          <p:cNvPr id="8" name="صورة 7" descr="صورة تحتوي على رسم بياني, تخطيط, خط, لقطة شاشة&#10;&#10;تم إنشاء الوصف تلقائياً">
            <a:extLst>
              <a:ext uri="{FF2B5EF4-FFF2-40B4-BE49-F238E27FC236}">
                <a16:creationId xmlns:a16="http://schemas.microsoft.com/office/drawing/2014/main" id="{E6EAB960-F95D-23A2-D225-D0FE7E50E940}"/>
              </a:ext>
            </a:extLst>
          </p:cNvPr>
          <p:cNvPicPr>
            <a:picLocks noChangeAspect="1"/>
          </p:cNvPicPr>
          <p:nvPr/>
        </p:nvPicPr>
        <p:blipFill>
          <a:blip r:embed="rId4"/>
          <a:stretch>
            <a:fillRect/>
          </a:stretch>
        </p:blipFill>
        <p:spPr>
          <a:xfrm>
            <a:off x="655093" y="2618455"/>
            <a:ext cx="9308610" cy="4096520"/>
          </a:xfrm>
          <a:prstGeom prst="rect">
            <a:avLst/>
          </a:prstGeom>
        </p:spPr>
      </p:pic>
    </p:spTree>
    <p:extLst>
      <p:ext uri="{BB962C8B-B14F-4D97-AF65-F5344CB8AC3E}">
        <p14:creationId xmlns:p14="http://schemas.microsoft.com/office/powerpoint/2010/main" val="368636329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CAE056-DCAC-4109-B5B5-341572DE7971}"/>
              </a:ext>
            </a:extLst>
          </p:cNvPr>
          <p:cNvSpPr>
            <a:spLocks noGrp="1"/>
          </p:cNvSpPr>
          <p:nvPr>
            <p:ph type="title"/>
          </p:nvPr>
        </p:nvSpPr>
        <p:spPr>
          <a:xfrm>
            <a:off x="244756" y="377442"/>
            <a:ext cx="5851243" cy="632535"/>
          </a:xfrm>
        </p:spPr>
        <p:txBody>
          <a:bodyPr>
            <a:normAutofit fontScale="90000"/>
          </a:bodyPr>
          <a:lstStyle/>
          <a:p>
            <a:r>
              <a:rPr lang="en-US" dirty="0"/>
              <a:t>Building Models</a:t>
            </a:r>
          </a:p>
        </p:txBody>
      </p:sp>
      <p:pic>
        <p:nvPicPr>
          <p:cNvPr id="3" name="Picture 2" descr="A logo of a globe with a graduation cap&#10;&#10;Description automatically generated">
            <a:extLst>
              <a:ext uri="{FF2B5EF4-FFF2-40B4-BE49-F238E27FC236}">
                <a16:creationId xmlns:a16="http://schemas.microsoft.com/office/drawing/2014/main" id="{2BB45341-3382-2900-97AB-44C25BDF887B}"/>
              </a:ext>
            </a:extLst>
          </p:cNvPr>
          <p:cNvPicPr>
            <a:picLocks noChangeAspect="1"/>
          </p:cNvPicPr>
          <p:nvPr/>
        </p:nvPicPr>
        <p:blipFill>
          <a:blip r:embed="rId2"/>
          <a:stretch>
            <a:fillRect/>
          </a:stretch>
        </p:blipFill>
        <p:spPr>
          <a:xfrm>
            <a:off x="10850119" y="5658751"/>
            <a:ext cx="1148875" cy="1056224"/>
          </a:xfrm>
          <a:prstGeom prst="rect">
            <a:avLst/>
          </a:prstGeom>
          <a:effectLst>
            <a:outerShdw blurRad="50800" dist="38100" dir="8100000" algn="tr" rotWithShape="0">
              <a:schemeClr val="accent1">
                <a:lumMod val="40000"/>
                <a:lumOff val="60000"/>
                <a:alpha val="0"/>
              </a:schemeClr>
            </a:outerShdw>
            <a:softEdge rad="0"/>
          </a:effectLst>
          <a:scene3d>
            <a:camera prst="orthographicFront"/>
            <a:lightRig rig="threePt" dir="t"/>
          </a:scene3d>
          <a:sp3d extrusionH="63500">
            <a:bevelT w="38100" h="6350"/>
          </a:sp3d>
        </p:spPr>
      </p:pic>
      <p:sp>
        <p:nvSpPr>
          <p:cNvPr id="4" name="مربع نص 3">
            <a:extLst>
              <a:ext uri="{FF2B5EF4-FFF2-40B4-BE49-F238E27FC236}">
                <a16:creationId xmlns:a16="http://schemas.microsoft.com/office/drawing/2014/main" id="{7F6CA288-B96D-3CC6-2763-5DA06C50A943}"/>
              </a:ext>
            </a:extLst>
          </p:cNvPr>
          <p:cNvSpPr txBox="1"/>
          <p:nvPr/>
        </p:nvSpPr>
        <p:spPr>
          <a:xfrm>
            <a:off x="668740" y="1201046"/>
            <a:ext cx="3275462" cy="461665"/>
          </a:xfrm>
          <a:prstGeom prst="rect">
            <a:avLst/>
          </a:prstGeom>
          <a:noFill/>
        </p:spPr>
        <p:txBody>
          <a:bodyPr wrap="square" rtlCol="0">
            <a:spAutoFit/>
          </a:bodyPr>
          <a:lstStyle/>
          <a:p>
            <a:r>
              <a:rPr lang="en-US" sz="2400" dirty="0"/>
              <a:t>Removing Outliers:</a:t>
            </a:r>
          </a:p>
        </p:txBody>
      </p:sp>
      <p:pic>
        <p:nvPicPr>
          <p:cNvPr id="6" name="صورة 5" descr="صورة تحتوي على نص, لقطة شاشة, برمجيات, أيقونة الحاسوب&#10;&#10;تم إنشاء الوصف تلقائياً">
            <a:extLst>
              <a:ext uri="{FF2B5EF4-FFF2-40B4-BE49-F238E27FC236}">
                <a16:creationId xmlns:a16="http://schemas.microsoft.com/office/drawing/2014/main" id="{52FD82E0-0B43-3506-AD87-2BC0671308B9}"/>
              </a:ext>
            </a:extLst>
          </p:cNvPr>
          <p:cNvPicPr>
            <a:picLocks noChangeAspect="1"/>
          </p:cNvPicPr>
          <p:nvPr/>
        </p:nvPicPr>
        <p:blipFill>
          <a:blip r:embed="rId3"/>
          <a:srcRect l="4478" t="30684" r="55111" b="61459"/>
          <a:stretch/>
        </p:blipFill>
        <p:spPr>
          <a:xfrm>
            <a:off x="1480780" y="1924928"/>
            <a:ext cx="6077307" cy="632535"/>
          </a:xfrm>
          <a:prstGeom prst="rect">
            <a:avLst/>
          </a:prstGeom>
        </p:spPr>
      </p:pic>
      <p:sp>
        <p:nvSpPr>
          <p:cNvPr id="7" name="مربع نص 6">
            <a:extLst>
              <a:ext uri="{FF2B5EF4-FFF2-40B4-BE49-F238E27FC236}">
                <a16:creationId xmlns:a16="http://schemas.microsoft.com/office/drawing/2014/main" id="{8A536D5D-6708-D3C4-C524-811B406163FC}"/>
              </a:ext>
            </a:extLst>
          </p:cNvPr>
          <p:cNvSpPr txBox="1"/>
          <p:nvPr/>
        </p:nvSpPr>
        <p:spPr>
          <a:xfrm>
            <a:off x="668740" y="2819680"/>
            <a:ext cx="3275462" cy="461665"/>
          </a:xfrm>
          <a:prstGeom prst="rect">
            <a:avLst/>
          </a:prstGeom>
          <a:noFill/>
        </p:spPr>
        <p:txBody>
          <a:bodyPr wrap="square" rtlCol="0">
            <a:spAutoFit/>
          </a:bodyPr>
          <a:lstStyle/>
          <a:p>
            <a:r>
              <a:rPr lang="en-US" sz="2400" dirty="0"/>
              <a:t>Splitting Data:</a:t>
            </a:r>
          </a:p>
        </p:txBody>
      </p:sp>
      <p:pic>
        <p:nvPicPr>
          <p:cNvPr id="9" name="صورة 8" descr="صورة تحتوي على نص, لقطة شاشة, برمجيات, أيقونة الحاسوب&#10;&#10;تم إنشاء الوصف تلقائياً">
            <a:extLst>
              <a:ext uri="{FF2B5EF4-FFF2-40B4-BE49-F238E27FC236}">
                <a16:creationId xmlns:a16="http://schemas.microsoft.com/office/drawing/2014/main" id="{2431AE83-12F6-2AC7-C169-C795CB2F3C91}"/>
              </a:ext>
            </a:extLst>
          </p:cNvPr>
          <p:cNvPicPr>
            <a:picLocks noChangeAspect="1"/>
          </p:cNvPicPr>
          <p:nvPr/>
        </p:nvPicPr>
        <p:blipFill>
          <a:blip r:embed="rId3"/>
          <a:srcRect l="4365" t="60195" r="50154" b="7601"/>
          <a:stretch/>
        </p:blipFill>
        <p:spPr>
          <a:xfrm>
            <a:off x="1480780" y="3543562"/>
            <a:ext cx="6077306" cy="2303502"/>
          </a:xfrm>
          <a:prstGeom prst="rect">
            <a:avLst/>
          </a:prstGeom>
        </p:spPr>
      </p:pic>
    </p:spTree>
    <p:extLst>
      <p:ext uri="{BB962C8B-B14F-4D97-AF65-F5344CB8AC3E}">
        <p14:creationId xmlns:p14="http://schemas.microsoft.com/office/powerpoint/2010/main" val="34343652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815C6-3AD0-46E6-A74A-1967BD91AF50}"/>
              </a:ext>
            </a:extLst>
          </p:cNvPr>
          <p:cNvSpPr>
            <a:spLocks noGrp="1"/>
          </p:cNvSpPr>
          <p:nvPr>
            <p:ph type="ctrTitle"/>
          </p:nvPr>
        </p:nvSpPr>
        <p:spPr>
          <a:xfrm>
            <a:off x="4677041" y="750380"/>
            <a:ext cx="6594768" cy="1523505"/>
          </a:xfrm>
        </p:spPr>
        <p:txBody>
          <a:bodyPr>
            <a:normAutofit/>
          </a:bodyPr>
          <a:lstStyle/>
          <a:p>
            <a:r>
              <a:rPr lang="en-US" sz="3600" dirty="0"/>
              <a:t>Introduction​</a:t>
            </a:r>
          </a:p>
        </p:txBody>
      </p:sp>
      <p:sp>
        <p:nvSpPr>
          <p:cNvPr id="3" name="Subtitle 2">
            <a:extLst>
              <a:ext uri="{FF2B5EF4-FFF2-40B4-BE49-F238E27FC236}">
                <a16:creationId xmlns:a16="http://schemas.microsoft.com/office/drawing/2014/main" id="{1901B20D-4C28-4DA3-ABBD-718C22A5E58B}"/>
              </a:ext>
            </a:extLst>
          </p:cNvPr>
          <p:cNvSpPr>
            <a:spLocks noGrp="1"/>
          </p:cNvSpPr>
          <p:nvPr>
            <p:ph type="subTitle" idx="1"/>
          </p:nvPr>
        </p:nvSpPr>
        <p:spPr>
          <a:xfrm>
            <a:off x="4677041" y="2417445"/>
            <a:ext cx="6807953" cy="3478034"/>
          </a:xfrm>
        </p:spPr>
        <p:txBody>
          <a:bodyPr>
            <a:normAutofit fontScale="70000" lnSpcReduction="20000"/>
          </a:bodyPr>
          <a:lstStyle/>
          <a:p>
            <a:r>
              <a:rPr lang="en-US" dirty="0"/>
              <a:t>Retail businesses face significant challenges in managing inventory efficiently while meeting customer demands. Stockouts and overstocking can both hurt profitability and customer satisfaction. This project aims to address these issues by developing a </a:t>
            </a:r>
            <a:r>
              <a:rPr lang="en-US" b="1" dirty="0"/>
              <a:t>Retail Inventory Management and Forecasting System</a:t>
            </a:r>
            <a:r>
              <a:rPr lang="en-US" dirty="0"/>
              <a:t> that will help retail businesses track their inventory, monitor sales, and forecast future stock requirements. The system will be designed to provide real-time inventory visibility and accurate demand forecasting using SQL databases and cloud services like Azure.</a:t>
            </a:r>
          </a:p>
        </p:txBody>
      </p:sp>
      <p:pic>
        <p:nvPicPr>
          <p:cNvPr id="13" name="Picture Placeholder 12" descr="Low angle view of tall buildings">
            <a:extLst>
              <a:ext uri="{FF2B5EF4-FFF2-40B4-BE49-F238E27FC236}">
                <a16:creationId xmlns:a16="http://schemas.microsoft.com/office/drawing/2014/main" id="{1DFE730E-30E7-DA99-A3EE-ACB889D161E9}"/>
              </a:ext>
            </a:extLst>
          </p:cNvPr>
          <p:cNvPicPr>
            <a:picLocks noGrp="1" noChangeAspect="1"/>
          </p:cNvPicPr>
          <p:nvPr>
            <p:ph type="pic" sz="quarter" idx="13"/>
          </p:nvPr>
        </p:nvPicPr>
        <p:blipFill>
          <a:blip r:embed="rId3"/>
          <a:srcRect l="43" r="43"/>
          <a:stretch/>
        </p:blipFill>
        <p:spPr/>
      </p:pic>
      <p:sp>
        <p:nvSpPr>
          <p:cNvPr id="44" name="Oval 43">
            <a:extLst>
              <a:ext uri="{FF2B5EF4-FFF2-40B4-BE49-F238E27FC236}">
                <a16:creationId xmlns:a16="http://schemas.microsoft.com/office/drawing/2014/main" id="{5F855448-57DF-E468-AF41-00CAAC2D7C74}"/>
              </a:ext>
              <a:ext uri="{C183D7F6-B498-43B3-948B-1728B52AA6E4}">
                <adec:decorative xmlns:adec="http://schemas.microsoft.com/office/drawing/2017/decorative" val="1"/>
              </a:ext>
            </a:extLst>
          </p:cNvPr>
          <p:cNvSpPr/>
          <p:nvPr/>
        </p:nvSpPr>
        <p:spPr>
          <a:xfrm>
            <a:off x="3903349" y="5895479"/>
            <a:ext cx="274320" cy="274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3" name="Straight Connector 42">
            <a:extLst>
              <a:ext uri="{FF2B5EF4-FFF2-40B4-BE49-F238E27FC236}">
                <a16:creationId xmlns:a16="http://schemas.microsoft.com/office/drawing/2014/main" id="{752FDA21-768F-9929-E6D6-D78CD4F8EA24}"/>
              </a:ext>
              <a:ext uri="{C183D7F6-B498-43B3-948B-1728B52AA6E4}">
                <adec:decorative xmlns:adec="http://schemas.microsoft.com/office/drawing/2017/decorative" val="1"/>
              </a:ext>
            </a:extLst>
          </p:cNvPr>
          <p:cNvCxnSpPr>
            <a:cxnSpLocks/>
          </p:cNvCxnSpPr>
          <p:nvPr/>
        </p:nvCxnSpPr>
        <p:spPr>
          <a:xfrm>
            <a:off x="-79117" y="1909602"/>
            <a:ext cx="4160955" cy="4149155"/>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pic>
        <p:nvPicPr>
          <p:cNvPr id="5" name="Picture 4" descr="A logo of a globe with a graduation cap&#10;&#10;Description automatically generated">
            <a:extLst>
              <a:ext uri="{FF2B5EF4-FFF2-40B4-BE49-F238E27FC236}">
                <a16:creationId xmlns:a16="http://schemas.microsoft.com/office/drawing/2014/main" id="{D32389F1-F640-A9E0-E698-00B63869749D}"/>
              </a:ext>
            </a:extLst>
          </p:cNvPr>
          <p:cNvPicPr>
            <a:picLocks noChangeAspect="1"/>
          </p:cNvPicPr>
          <p:nvPr/>
        </p:nvPicPr>
        <p:blipFill>
          <a:blip r:embed="rId4"/>
          <a:stretch>
            <a:fillRect/>
          </a:stretch>
        </p:blipFill>
        <p:spPr>
          <a:xfrm>
            <a:off x="10881361" y="5627734"/>
            <a:ext cx="1148874" cy="1056222"/>
          </a:xfrm>
          <a:prstGeom prst="rect">
            <a:avLst/>
          </a:prstGeom>
          <a:effectLst>
            <a:glow rad="25400">
              <a:schemeClr val="accent1">
                <a:alpha val="37000"/>
              </a:schemeClr>
            </a:glow>
            <a:outerShdw blurRad="50800" dist="38100" dir="8100000" algn="tr" rotWithShape="0">
              <a:prstClr val="black">
                <a:alpha val="68000"/>
              </a:prstClr>
            </a:outerShdw>
          </a:effectLst>
          <a:scene3d>
            <a:camera prst="orthographicFront"/>
            <a:lightRig rig="threePt" dir="t"/>
          </a:scene3d>
          <a:sp3d>
            <a:bevelT w="0" h="12700"/>
          </a:sp3d>
        </p:spPr>
      </p:pic>
    </p:spTree>
    <p:extLst>
      <p:ext uri="{BB962C8B-B14F-4D97-AF65-F5344CB8AC3E}">
        <p14:creationId xmlns:p14="http://schemas.microsoft.com/office/powerpoint/2010/main" val="132953927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CAE056-DCAC-4109-B5B5-341572DE7971}"/>
              </a:ext>
            </a:extLst>
          </p:cNvPr>
          <p:cNvSpPr>
            <a:spLocks noGrp="1"/>
          </p:cNvSpPr>
          <p:nvPr>
            <p:ph type="title"/>
          </p:nvPr>
        </p:nvSpPr>
        <p:spPr>
          <a:xfrm>
            <a:off x="244756" y="377442"/>
            <a:ext cx="5851243" cy="632535"/>
          </a:xfrm>
        </p:spPr>
        <p:txBody>
          <a:bodyPr>
            <a:normAutofit fontScale="90000"/>
          </a:bodyPr>
          <a:lstStyle/>
          <a:p>
            <a:r>
              <a:rPr lang="en-US" dirty="0"/>
              <a:t>Building Models</a:t>
            </a:r>
          </a:p>
        </p:txBody>
      </p:sp>
      <p:pic>
        <p:nvPicPr>
          <p:cNvPr id="3" name="Picture 2" descr="A logo of a globe with a graduation cap&#10;&#10;Description automatically generated">
            <a:extLst>
              <a:ext uri="{FF2B5EF4-FFF2-40B4-BE49-F238E27FC236}">
                <a16:creationId xmlns:a16="http://schemas.microsoft.com/office/drawing/2014/main" id="{2BB45341-3382-2900-97AB-44C25BDF887B}"/>
              </a:ext>
            </a:extLst>
          </p:cNvPr>
          <p:cNvPicPr>
            <a:picLocks noChangeAspect="1"/>
          </p:cNvPicPr>
          <p:nvPr/>
        </p:nvPicPr>
        <p:blipFill>
          <a:blip r:embed="rId2"/>
          <a:stretch>
            <a:fillRect/>
          </a:stretch>
        </p:blipFill>
        <p:spPr>
          <a:xfrm>
            <a:off x="10850119" y="5658751"/>
            <a:ext cx="1148875" cy="1056224"/>
          </a:xfrm>
          <a:prstGeom prst="rect">
            <a:avLst/>
          </a:prstGeom>
          <a:effectLst>
            <a:outerShdw blurRad="50800" dist="38100" dir="8100000" algn="tr" rotWithShape="0">
              <a:schemeClr val="accent1">
                <a:lumMod val="40000"/>
                <a:lumOff val="60000"/>
                <a:alpha val="0"/>
              </a:schemeClr>
            </a:outerShdw>
            <a:softEdge rad="0"/>
          </a:effectLst>
          <a:scene3d>
            <a:camera prst="orthographicFront"/>
            <a:lightRig rig="threePt" dir="t"/>
          </a:scene3d>
          <a:sp3d extrusionH="63500">
            <a:bevelT w="38100" h="6350"/>
          </a:sp3d>
        </p:spPr>
      </p:pic>
      <p:sp>
        <p:nvSpPr>
          <p:cNvPr id="4" name="مربع نص 3">
            <a:extLst>
              <a:ext uri="{FF2B5EF4-FFF2-40B4-BE49-F238E27FC236}">
                <a16:creationId xmlns:a16="http://schemas.microsoft.com/office/drawing/2014/main" id="{7F6CA288-B96D-3CC6-2763-5DA06C50A943}"/>
              </a:ext>
            </a:extLst>
          </p:cNvPr>
          <p:cNvSpPr txBox="1"/>
          <p:nvPr/>
        </p:nvSpPr>
        <p:spPr>
          <a:xfrm>
            <a:off x="668740" y="1201046"/>
            <a:ext cx="3275462" cy="461665"/>
          </a:xfrm>
          <a:prstGeom prst="rect">
            <a:avLst/>
          </a:prstGeom>
          <a:noFill/>
        </p:spPr>
        <p:txBody>
          <a:bodyPr wrap="square" rtlCol="0">
            <a:spAutoFit/>
          </a:bodyPr>
          <a:lstStyle/>
          <a:p>
            <a:r>
              <a:rPr lang="en-US" sz="2400" dirty="0"/>
              <a:t>Features Data Frame:</a:t>
            </a:r>
          </a:p>
        </p:txBody>
      </p:sp>
      <p:pic>
        <p:nvPicPr>
          <p:cNvPr id="8" name="صورة 7" descr="صورة تحتوي على نص, برمجيات, أيقونة الحاسوب, رقم&#10;&#10;تم إنشاء الوصف تلقائياً">
            <a:extLst>
              <a:ext uri="{FF2B5EF4-FFF2-40B4-BE49-F238E27FC236}">
                <a16:creationId xmlns:a16="http://schemas.microsoft.com/office/drawing/2014/main" id="{52283D79-24CD-B151-8640-9152DFC2E33D}"/>
              </a:ext>
            </a:extLst>
          </p:cNvPr>
          <p:cNvPicPr>
            <a:picLocks noChangeAspect="1"/>
          </p:cNvPicPr>
          <p:nvPr/>
        </p:nvPicPr>
        <p:blipFill>
          <a:blip r:embed="rId3"/>
          <a:srcRect l="4366" t="47460" r="50000" b="16206"/>
          <a:stretch/>
        </p:blipFill>
        <p:spPr>
          <a:xfrm>
            <a:off x="668740" y="1853780"/>
            <a:ext cx="9547834" cy="4069348"/>
          </a:xfrm>
          <a:prstGeom prst="rect">
            <a:avLst/>
          </a:prstGeom>
        </p:spPr>
      </p:pic>
    </p:spTree>
    <p:extLst>
      <p:ext uri="{BB962C8B-B14F-4D97-AF65-F5344CB8AC3E}">
        <p14:creationId xmlns:p14="http://schemas.microsoft.com/office/powerpoint/2010/main" val="280658456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CAE056-DCAC-4109-B5B5-341572DE7971}"/>
              </a:ext>
            </a:extLst>
          </p:cNvPr>
          <p:cNvSpPr>
            <a:spLocks noGrp="1"/>
          </p:cNvSpPr>
          <p:nvPr>
            <p:ph type="title"/>
          </p:nvPr>
        </p:nvSpPr>
        <p:spPr>
          <a:xfrm>
            <a:off x="244756" y="377442"/>
            <a:ext cx="5851243" cy="632535"/>
          </a:xfrm>
        </p:spPr>
        <p:txBody>
          <a:bodyPr>
            <a:normAutofit fontScale="90000"/>
          </a:bodyPr>
          <a:lstStyle/>
          <a:p>
            <a:r>
              <a:rPr lang="en-US" dirty="0"/>
              <a:t>Building Models</a:t>
            </a:r>
          </a:p>
        </p:txBody>
      </p:sp>
      <p:pic>
        <p:nvPicPr>
          <p:cNvPr id="3" name="Picture 2" descr="A logo of a globe with a graduation cap&#10;&#10;Description automatically generated">
            <a:extLst>
              <a:ext uri="{FF2B5EF4-FFF2-40B4-BE49-F238E27FC236}">
                <a16:creationId xmlns:a16="http://schemas.microsoft.com/office/drawing/2014/main" id="{2BB45341-3382-2900-97AB-44C25BDF887B}"/>
              </a:ext>
            </a:extLst>
          </p:cNvPr>
          <p:cNvPicPr>
            <a:picLocks noChangeAspect="1"/>
          </p:cNvPicPr>
          <p:nvPr/>
        </p:nvPicPr>
        <p:blipFill>
          <a:blip r:embed="rId2"/>
          <a:stretch>
            <a:fillRect/>
          </a:stretch>
        </p:blipFill>
        <p:spPr>
          <a:xfrm>
            <a:off x="10850119" y="5658751"/>
            <a:ext cx="1148875" cy="1056224"/>
          </a:xfrm>
          <a:prstGeom prst="rect">
            <a:avLst/>
          </a:prstGeom>
          <a:effectLst>
            <a:outerShdw blurRad="50800" dist="38100" dir="8100000" algn="tr" rotWithShape="0">
              <a:schemeClr val="accent1">
                <a:lumMod val="40000"/>
                <a:lumOff val="60000"/>
                <a:alpha val="0"/>
              </a:schemeClr>
            </a:outerShdw>
            <a:softEdge rad="0"/>
          </a:effectLst>
          <a:scene3d>
            <a:camera prst="orthographicFront"/>
            <a:lightRig rig="threePt" dir="t"/>
          </a:scene3d>
          <a:sp3d extrusionH="63500">
            <a:bevelT w="38100" h="6350"/>
          </a:sp3d>
        </p:spPr>
      </p:pic>
      <p:sp>
        <p:nvSpPr>
          <p:cNvPr id="4" name="مربع نص 3">
            <a:extLst>
              <a:ext uri="{FF2B5EF4-FFF2-40B4-BE49-F238E27FC236}">
                <a16:creationId xmlns:a16="http://schemas.microsoft.com/office/drawing/2014/main" id="{7F6CA288-B96D-3CC6-2763-5DA06C50A943}"/>
              </a:ext>
            </a:extLst>
          </p:cNvPr>
          <p:cNvSpPr txBox="1"/>
          <p:nvPr/>
        </p:nvSpPr>
        <p:spPr>
          <a:xfrm>
            <a:off x="668740" y="1201046"/>
            <a:ext cx="3275462" cy="461665"/>
          </a:xfrm>
          <a:prstGeom prst="rect">
            <a:avLst/>
          </a:prstGeom>
          <a:noFill/>
        </p:spPr>
        <p:txBody>
          <a:bodyPr wrap="square" rtlCol="0">
            <a:spAutoFit/>
          </a:bodyPr>
          <a:lstStyle/>
          <a:p>
            <a:r>
              <a:rPr lang="en-US" sz="2400" dirty="0"/>
              <a:t>Training Model:</a:t>
            </a:r>
          </a:p>
        </p:txBody>
      </p:sp>
      <p:pic>
        <p:nvPicPr>
          <p:cNvPr id="8" name="صورة 7" descr="صورة تحتوي على نص, برمجيات, أيقونة الحاسوب, صفحة ويب&#10;&#10;تم إنشاء الوصف تلقائياً">
            <a:extLst>
              <a:ext uri="{FF2B5EF4-FFF2-40B4-BE49-F238E27FC236}">
                <a16:creationId xmlns:a16="http://schemas.microsoft.com/office/drawing/2014/main" id="{1719B14B-D7D3-9F3D-267F-CF0168BB1AFC}"/>
              </a:ext>
            </a:extLst>
          </p:cNvPr>
          <p:cNvPicPr>
            <a:picLocks noChangeAspect="1"/>
          </p:cNvPicPr>
          <p:nvPr/>
        </p:nvPicPr>
        <p:blipFill>
          <a:blip r:embed="rId3"/>
          <a:srcRect l="4030" t="33218" r="52008" b="28095"/>
          <a:stretch/>
        </p:blipFill>
        <p:spPr>
          <a:xfrm>
            <a:off x="6639070" y="1853780"/>
            <a:ext cx="5359924" cy="2524836"/>
          </a:xfrm>
          <a:prstGeom prst="rect">
            <a:avLst/>
          </a:prstGeom>
        </p:spPr>
      </p:pic>
      <p:pic>
        <p:nvPicPr>
          <p:cNvPr id="11" name="صورة 10" descr="صورة تحتوي على نص, لقطة شاشة, برمجيات, صفحة ويب&#10;&#10;تم إنشاء الوصف تلقائياً">
            <a:extLst>
              <a:ext uri="{FF2B5EF4-FFF2-40B4-BE49-F238E27FC236}">
                <a16:creationId xmlns:a16="http://schemas.microsoft.com/office/drawing/2014/main" id="{BDBB2C55-16A0-8854-B01A-EC70BF601BE8}"/>
              </a:ext>
            </a:extLst>
          </p:cNvPr>
          <p:cNvPicPr>
            <a:picLocks noChangeAspect="1"/>
          </p:cNvPicPr>
          <p:nvPr/>
        </p:nvPicPr>
        <p:blipFill>
          <a:blip r:embed="rId4"/>
          <a:srcRect l="3612" t="27362" r="48396" b="9483"/>
          <a:stretch/>
        </p:blipFill>
        <p:spPr>
          <a:xfrm>
            <a:off x="668740" y="1853780"/>
            <a:ext cx="5851244" cy="4121624"/>
          </a:xfrm>
          <a:prstGeom prst="rect">
            <a:avLst/>
          </a:prstGeom>
        </p:spPr>
      </p:pic>
    </p:spTree>
    <p:extLst>
      <p:ext uri="{BB962C8B-B14F-4D97-AF65-F5344CB8AC3E}">
        <p14:creationId xmlns:p14="http://schemas.microsoft.com/office/powerpoint/2010/main" val="130345963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DE7F2-E890-4744-88DD-A75F5E300513}"/>
              </a:ext>
            </a:extLst>
          </p:cNvPr>
          <p:cNvSpPr>
            <a:spLocks noGrp="1"/>
          </p:cNvSpPr>
          <p:nvPr>
            <p:ph type="ctrTitle"/>
          </p:nvPr>
        </p:nvSpPr>
        <p:spPr/>
        <p:txBody>
          <a:bodyPr>
            <a:normAutofit/>
          </a:bodyPr>
          <a:lstStyle/>
          <a:p>
            <a:r>
              <a:rPr lang="en-US" dirty="0"/>
              <a:t>Machine learning pipeline</a:t>
            </a:r>
          </a:p>
        </p:txBody>
      </p:sp>
      <p:pic>
        <p:nvPicPr>
          <p:cNvPr id="34" name="Picture Placeholder 33" descr="Aerial view of a neon highway intersection">
            <a:extLst>
              <a:ext uri="{FF2B5EF4-FFF2-40B4-BE49-F238E27FC236}">
                <a16:creationId xmlns:a16="http://schemas.microsoft.com/office/drawing/2014/main" id="{9289CE93-EC50-55DB-CFE0-1266AEC87B19}"/>
              </a:ext>
            </a:extLst>
          </p:cNvPr>
          <p:cNvPicPr>
            <a:picLocks noGrp="1" noChangeAspect="1"/>
          </p:cNvPicPr>
          <p:nvPr>
            <p:ph type="pic" sz="quarter" idx="13"/>
          </p:nvPr>
        </p:nvPicPr>
        <p:blipFill>
          <a:blip r:embed="rId3"/>
          <a:srcRect l="24936" r="24936"/>
          <a:stretch/>
        </p:blipFill>
        <p:spPr/>
      </p:pic>
      <p:sp>
        <p:nvSpPr>
          <p:cNvPr id="31" name="Oval 30">
            <a:extLst>
              <a:ext uri="{FF2B5EF4-FFF2-40B4-BE49-F238E27FC236}">
                <a16:creationId xmlns:a16="http://schemas.microsoft.com/office/drawing/2014/main" id="{F466A906-2869-BB36-138E-D45F62E92210}"/>
              </a:ext>
              <a:ext uri="{C183D7F6-B498-43B3-948B-1728B52AA6E4}">
                <adec:decorative xmlns:adec="http://schemas.microsoft.com/office/drawing/2017/decorative" val="1"/>
              </a:ext>
            </a:extLst>
          </p:cNvPr>
          <p:cNvSpPr/>
          <p:nvPr/>
        </p:nvSpPr>
        <p:spPr>
          <a:xfrm>
            <a:off x="3903349" y="4646277"/>
            <a:ext cx="274320" cy="274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2" name="Straight Connector 31">
            <a:extLst>
              <a:ext uri="{FF2B5EF4-FFF2-40B4-BE49-F238E27FC236}">
                <a16:creationId xmlns:a16="http://schemas.microsoft.com/office/drawing/2014/main" id="{06186C3A-548E-AD87-3029-964123530768}"/>
              </a:ext>
              <a:ext uri="{C183D7F6-B498-43B3-948B-1728B52AA6E4}">
                <adec:decorative xmlns:adec="http://schemas.microsoft.com/office/drawing/2017/decorative" val="1"/>
              </a:ext>
            </a:extLst>
          </p:cNvPr>
          <p:cNvCxnSpPr>
            <a:cxnSpLocks/>
          </p:cNvCxnSpPr>
          <p:nvPr/>
        </p:nvCxnSpPr>
        <p:spPr>
          <a:xfrm>
            <a:off x="-97971" y="660400"/>
            <a:ext cx="4160955" cy="4149155"/>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pic>
        <p:nvPicPr>
          <p:cNvPr id="4" name="Picture 3" descr="A logo of a globe with a graduation cap&#10;&#10;Description automatically generated">
            <a:extLst>
              <a:ext uri="{FF2B5EF4-FFF2-40B4-BE49-F238E27FC236}">
                <a16:creationId xmlns:a16="http://schemas.microsoft.com/office/drawing/2014/main" id="{CD95CE78-86C4-A76C-3EE0-148A773D5140}"/>
              </a:ext>
            </a:extLst>
          </p:cNvPr>
          <p:cNvPicPr>
            <a:picLocks noChangeAspect="1"/>
          </p:cNvPicPr>
          <p:nvPr/>
        </p:nvPicPr>
        <p:blipFill>
          <a:blip r:embed="rId4"/>
          <a:stretch>
            <a:fillRect/>
          </a:stretch>
        </p:blipFill>
        <p:spPr>
          <a:xfrm>
            <a:off x="10881361" y="5627734"/>
            <a:ext cx="1148874" cy="1056222"/>
          </a:xfrm>
          <a:prstGeom prst="rect">
            <a:avLst/>
          </a:prstGeom>
          <a:effectLst>
            <a:glow rad="25400">
              <a:schemeClr val="accent1">
                <a:alpha val="37000"/>
              </a:schemeClr>
            </a:glow>
            <a:outerShdw blurRad="50800" dist="38100" dir="8100000" algn="tr" rotWithShape="0">
              <a:prstClr val="black">
                <a:alpha val="68000"/>
              </a:prstClr>
            </a:outerShdw>
          </a:effectLst>
          <a:scene3d>
            <a:camera prst="orthographicFront"/>
            <a:lightRig rig="threePt" dir="t"/>
          </a:scene3d>
          <a:sp3d>
            <a:bevelT w="0" h="12700"/>
          </a:sp3d>
        </p:spPr>
      </p:pic>
    </p:spTree>
    <p:extLst>
      <p:ext uri="{BB962C8B-B14F-4D97-AF65-F5344CB8AC3E}">
        <p14:creationId xmlns:p14="http://schemas.microsoft.com/office/powerpoint/2010/main" val="79994839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CAE056-DCAC-4109-B5B5-341572DE7971}"/>
              </a:ext>
            </a:extLst>
          </p:cNvPr>
          <p:cNvSpPr>
            <a:spLocks noGrp="1"/>
          </p:cNvSpPr>
          <p:nvPr>
            <p:ph type="title"/>
          </p:nvPr>
        </p:nvSpPr>
        <p:spPr>
          <a:xfrm>
            <a:off x="244756" y="377442"/>
            <a:ext cx="5851243" cy="632535"/>
          </a:xfrm>
        </p:spPr>
        <p:txBody>
          <a:bodyPr>
            <a:normAutofit fontScale="90000"/>
          </a:bodyPr>
          <a:lstStyle/>
          <a:p>
            <a:r>
              <a:rPr lang="en-US" dirty="0"/>
              <a:t>Upload Data Set</a:t>
            </a:r>
          </a:p>
        </p:txBody>
      </p:sp>
      <p:pic>
        <p:nvPicPr>
          <p:cNvPr id="3" name="Picture 2" descr="A logo of a globe with a graduation cap&#10;&#10;Description automatically generated">
            <a:extLst>
              <a:ext uri="{FF2B5EF4-FFF2-40B4-BE49-F238E27FC236}">
                <a16:creationId xmlns:a16="http://schemas.microsoft.com/office/drawing/2014/main" id="{2BB45341-3382-2900-97AB-44C25BDF887B}"/>
              </a:ext>
            </a:extLst>
          </p:cNvPr>
          <p:cNvPicPr>
            <a:picLocks noChangeAspect="1"/>
          </p:cNvPicPr>
          <p:nvPr/>
        </p:nvPicPr>
        <p:blipFill>
          <a:blip r:embed="rId2"/>
          <a:stretch>
            <a:fillRect/>
          </a:stretch>
        </p:blipFill>
        <p:spPr>
          <a:xfrm>
            <a:off x="10850119" y="5658751"/>
            <a:ext cx="1148875" cy="1056224"/>
          </a:xfrm>
          <a:prstGeom prst="rect">
            <a:avLst/>
          </a:prstGeom>
          <a:effectLst>
            <a:outerShdw blurRad="50800" dist="38100" dir="8100000" algn="tr" rotWithShape="0">
              <a:schemeClr val="accent1">
                <a:lumMod val="40000"/>
                <a:lumOff val="60000"/>
                <a:alpha val="0"/>
              </a:schemeClr>
            </a:outerShdw>
            <a:softEdge rad="0"/>
          </a:effectLst>
          <a:scene3d>
            <a:camera prst="orthographicFront"/>
            <a:lightRig rig="threePt" dir="t"/>
          </a:scene3d>
          <a:sp3d extrusionH="63500">
            <a:bevelT w="38100" h="6350"/>
          </a:sp3d>
        </p:spPr>
      </p:pic>
      <p:pic>
        <p:nvPicPr>
          <p:cNvPr id="8" name="صورة 7" descr="صورة تحتوي على نص, برمجيات, أيقونة الحاسوب, صفحة ويب&#10;&#10;تم إنشاء الوصف تلقائياً">
            <a:extLst>
              <a:ext uri="{FF2B5EF4-FFF2-40B4-BE49-F238E27FC236}">
                <a16:creationId xmlns:a16="http://schemas.microsoft.com/office/drawing/2014/main" id="{A010EBB5-7CCF-AAC4-F522-6B2F51914A63}"/>
              </a:ext>
            </a:extLst>
          </p:cNvPr>
          <p:cNvPicPr>
            <a:picLocks noChangeAspect="1"/>
          </p:cNvPicPr>
          <p:nvPr/>
        </p:nvPicPr>
        <p:blipFill>
          <a:blip r:embed="rId3"/>
          <a:srcRect l="4142" t="15443" r="27239" b="10529"/>
          <a:stretch/>
        </p:blipFill>
        <p:spPr>
          <a:xfrm>
            <a:off x="2137475" y="1337481"/>
            <a:ext cx="7917048" cy="4571999"/>
          </a:xfrm>
          <a:prstGeom prst="rect">
            <a:avLst/>
          </a:prstGeom>
        </p:spPr>
      </p:pic>
    </p:spTree>
    <p:extLst>
      <p:ext uri="{BB962C8B-B14F-4D97-AF65-F5344CB8AC3E}">
        <p14:creationId xmlns:p14="http://schemas.microsoft.com/office/powerpoint/2010/main" val="380395117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CAE056-DCAC-4109-B5B5-341572DE7971}"/>
              </a:ext>
            </a:extLst>
          </p:cNvPr>
          <p:cNvSpPr>
            <a:spLocks noGrp="1"/>
          </p:cNvSpPr>
          <p:nvPr>
            <p:ph type="title"/>
          </p:nvPr>
        </p:nvSpPr>
        <p:spPr>
          <a:xfrm>
            <a:off x="244756" y="377442"/>
            <a:ext cx="5851243" cy="632535"/>
          </a:xfrm>
        </p:spPr>
        <p:txBody>
          <a:bodyPr>
            <a:normAutofit fontScale="90000"/>
          </a:bodyPr>
          <a:lstStyle/>
          <a:p>
            <a:r>
              <a:rPr lang="en-US" dirty="0"/>
              <a:t>Upload Data Set</a:t>
            </a:r>
          </a:p>
        </p:txBody>
      </p:sp>
      <p:pic>
        <p:nvPicPr>
          <p:cNvPr id="3" name="Picture 2" descr="A logo of a globe with a graduation cap&#10;&#10;Description automatically generated">
            <a:extLst>
              <a:ext uri="{FF2B5EF4-FFF2-40B4-BE49-F238E27FC236}">
                <a16:creationId xmlns:a16="http://schemas.microsoft.com/office/drawing/2014/main" id="{2BB45341-3382-2900-97AB-44C25BDF887B}"/>
              </a:ext>
            </a:extLst>
          </p:cNvPr>
          <p:cNvPicPr>
            <a:picLocks noChangeAspect="1"/>
          </p:cNvPicPr>
          <p:nvPr/>
        </p:nvPicPr>
        <p:blipFill>
          <a:blip r:embed="rId2"/>
          <a:stretch>
            <a:fillRect/>
          </a:stretch>
        </p:blipFill>
        <p:spPr>
          <a:xfrm>
            <a:off x="10850119" y="5658751"/>
            <a:ext cx="1148875" cy="1056224"/>
          </a:xfrm>
          <a:prstGeom prst="rect">
            <a:avLst/>
          </a:prstGeom>
          <a:effectLst>
            <a:outerShdw blurRad="50800" dist="38100" dir="8100000" algn="tr" rotWithShape="0">
              <a:schemeClr val="accent1">
                <a:lumMod val="40000"/>
                <a:lumOff val="60000"/>
                <a:alpha val="0"/>
              </a:schemeClr>
            </a:outerShdw>
            <a:softEdge rad="0"/>
          </a:effectLst>
          <a:scene3d>
            <a:camera prst="orthographicFront"/>
            <a:lightRig rig="threePt" dir="t"/>
          </a:scene3d>
          <a:sp3d extrusionH="63500">
            <a:bevelT w="38100" h="6350"/>
          </a:sp3d>
        </p:spPr>
      </p:pic>
      <p:pic>
        <p:nvPicPr>
          <p:cNvPr id="5" name="صورة 4" descr="صورة تحتوي على نص, برمجيات, أيقونة الحاسوب, صفحة ويب&#10;&#10;تم إنشاء الوصف تلقائياً">
            <a:extLst>
              <a:ext uri="{FF2B5EF4-FFF2-40B4-BE49-F238E27FC236}">
                <a16:creationId xmlns:a16="http://schemas.microsoft.com/office/drawing/2014/main" id="{AD5D42FF-1966-E059-46A0-CBFB5AE3D4D8}"/>
              </a:ext>
            </a:extLst>
          </p:cNvPr>
          <p:cNvPicPr>
            <a:picLocks noChangeAspect="1"/>
          </p:cNvPicPr>
          <p:nvPr/>
        </p:nvPicPr>
        <p:blipFill>
          <a:blip r:embed="rId3"/>
          <a:srcRect l="39291" t="39283" r="40335" b="50000"/>
          <a:stretch/>
        </p:blipFill>
        <p:spPr>
          <a:xfrm>
            <a:off x="7480204" y="749751"/>
            <a:ext cx="3111839" cy="876275"/>
          </a:xfrm>
          <a:prstGeom prst="rect">
            <a:avLst/>
          </a:prstGeom>
        </p:spPr>
      </p:pic>
      <p:pic>
        <p:nvPicPr>
          <p:cNvPr id="7" name="صورة 6" descr="صورة تحتوي على نص, لقطة شاشة, رقم, برمجيات&#10;&#10;تم إنشاء الوصف تلقائياً">
            <a:extLst>
              <a:ext uri="{FF2B5EF4-FFF2-40B4-BE49-F238E27FC236}">
                <a16:creationId xmlns:a16="http://schemas.microsoft.com/office/drawing/2014/main" id="{F6BC8891-8AEE-C601-562E-401C871AC978}"/>
              </a:ext>
            </a:extLst>
          </p:cNvPr>
          <p:cNvPicPr>
            <a:picLocks noChangeAspect="1"/>
          </p:cNvPicPr>
          <p:nvPr/>
        </p:nvPicPr>
        <p:blipFill>
          <a:blip r:embed="rId4"/>
          <a:srcRect l="17911" t="32591" r="1582"/>
          <a:stretch/>
        </p:blipFill>
        <p:spPr>
          <a:xfrm>
            <a:off x="1188323" y="1787534"/>
            <a:ext cx="9815352" cy="4399329"/>
          </a:xfrm>
          <a:prstGeom prst="rect">
            <a:avLst/>
          </a:prstGeom>
        </p:spPr>
      </p:pic>
      <p:sp>
        <p:nvSpPr>
          <p:cNvPr id="9" name="مستطيل 8">
            <a:extLst>
              <a:ext uri="{FF2B5EF4-FFF2-40B4-BE49-F238E27FC236}">
                <a16:creationId xmlns:a16="http://schemas.microsoft.com/office/drawing/2014/main" id="{E5300586-E5E8-5C44-01A0-130D0E3F71F3}"/>
              </a:ext>
            </a:extLst>
          </p:cNvPr>
          <p:cNvSpPr/>
          <p:nvPr/>
        </p:nvSpPr>
        <p:spPr>
          <a:xfrm>
            <a:off x="1473958" y="2923710"/>
            <a:ext cx="1553118" cy="504967"/>
          </a:xfrm>
          <a:prstGeom prst="rect">
            <a:avLst/>
          </a:prstGeom>
          <a:noFill/>
          <a:ln w="762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a:p>
        </p:txBody>
      </p:sp>
    </p:spTree>
    <p:extLst>
      <p:ext uri="{BB962C8B-B14F-4D97-AF65-F5344CB8AC3E}">
        <p14:creationId xmlns:p14="http://schemas.microsoft.com/office/powerpoint/2010/main" val="198004178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CAE056-DCAC-4109-B5B5-341572DE7971}"/>
              </a:ext>
            </a:extLst>
          </p:cNvPr>
          <p:cNvSpPr>
            <a:spLocks noGrp="1"/>
          </p:cNvSpPr>
          <p:nvPr>
            <p:ph type="title"/>
          </p:nvPr>
        </p:nvSpPr>
        <p:spPr>
          <a:xfrm>
            <a:off x="244756" y="377442"/>
            <a:ext cx="5851243" cy="632535"/>
          </a:xfrm>
        </p:spPr>
        <p:txBody>
          <a:bodyPr>
            <a:normAutofit fontScale="90000"/>
          </a:bodyPr>
          <a:lstStyle/>
          <a:p>
            <a:r>
              <a:rPr lang="en-US" dirty="0"/>
              <a:t>Select columns</a:t>
            </a:r>
          </a:p>
        </p:txBody>
      </p:sp>
      <p:pic>
        <p:nvPicPr>
          <p:cNvPr id="3" name="Picture 2" descr="A logo of a globe with a graduation cap&#10;&#10;Description automatically generated">
            <a:extLst>
              <a:ext uri="{FF2B5EF4-FFF2-40B4-BE49-F238E27FC236}">
                <a16:creationId xmlns:a16="http://schemas.microsoft.com/office/drawing/2014/main" id="{2BB45341-3382-2900-97AB-44C25BDF887B}"/>
              </a:ext>
            </a:extLst>
          </p:cNvPr>
          <p:cNvPicPr>
            <a:picLocks noChangeAspect="1"/>
          </p:cNvPicPr>
          <p:nvPr/>
        </p:nvPicPr>
        <p:blipFill>
          <a:blip r:embed="rId2"/>
          <a:stretch>
            <a:fillRect/>
          </a:stretch>
        </p:blipFill>
        <p:spPr>
          <a:xfrm>
            <a:off x="10850119" y="5658751"/>
            <a:ext cx="1148875" cy="1056224"/>
          </a:xfrm>
          <a:prstGeom prst="rect">
            <a:avLst/>
          </a:prstGeom>
          <a:effectLst>
            <a:outerShdw blurRad="50800" dist="38100" dir="8100000" algn="tr" rotWithShape="0">
              <a:schemeClr val="accent1">
                <a:lumMod val="40000"/>
                <a:lumOff val="60000"/>
                <a:alpha val="0"/>
              </a:schemeClr>
            </a:outerShdw>
            <a:softEdge rad="0"/>
          </a:effectLst>
          <a:scene3d>
            <a:camera prst="orthographicFront"/>
            <a:lightRig rig="threePt" dir="t"/>
          </a:scene3d>
          <a:sp3d extrusionH="63500">
            <a:bevelT w="38100" h="6350"/>
          </a:sp3d>
        </p:spPr>
      </p:pic>
      <p:pic>
        <p:nvPicPr>
          <p:cNvPr id="5" name="صورة 4" descr="صورة تحتوي على نص, برمجيات, أيقونة الحاسوب, صفحة ويب&#10;&#10;تم إنشاء الوصف تلقائياً">
            <a:extLst>
              <a:ext uri="{FF2B5EF4-FFF2-40B4-BE49-F238E27FC236}">
                <a16:creationId xmlns:a16="http://schemas.microsoft.com/office/drawing/2014/main" id="{8D85CF42-79C4-2CC8-EA66-C0C874CD7954}"/>
              </a:ext>
            </a:extLst>
          </p:cNvPr>
          <p:cNvPicPr>
            <a:picLocks noChangeAspect="1"/>
          </p:cNvPicPr>
          <p:nvPr/>
        </p:nvPicPr>
        <p:blipFill>
          <a:blip r:embed="rId3"/>
          <a:srcRect l="36604" t="35100" r="38769" b="30604"/>
          <a:stretch/>
        </p:blipFill>
        <p:spPr>
          <a:xfrm>
            <a:off x="1235122" y="2683871"/>
            <a:ext cx="3002507" cy="2238233"/>
          </a:xfrm>
          <a:prstGeom prst="rect">
            <a:avLst/>
          </a:prstGeom>
        </p:spPr>
      </p:pic>
      <p:sp>
        <p:nvSpPr>
          <p:cNvPr id="6" name="مربع نص 5">
            <a:extLst>
              <a:ext uri="{FF2B5EF4-FFF2-40B4-BE49-F238E27FC236}">
                <a16:creationId xmlns:a16="http://schemas.microsoft.com/office/drawing/2014/main" id="{FFA13E47-30C0-8EF0-1042-18171DB677A2}"/>
              </a:ext>
            </a:extLst>
          </p:cNvPr>
          <p:cNvSpPr txBox="1"/>
          <p:nvPr/>
        </p:nvSpPr>
        <p:spPr>
          <a:xfrm>
            <a:off x="914400" y="1241946"/>
            <a:ext cx="3643952" cy="461665"/>
          </a:xfrm>
          <a:prstGeom prst="rect">
            <a:avLst/>
          </a:prstGeom>
          <a:noFill/>
        </p:spPr>
        <p:txBody>
          <a:bodyPr wrap="square" rtlCol="0">
            <a:spAutoFit/>
          </a:bodyPr>
          <a:lstStyle/>
          <a:p>
            <a:r>
              <a:rPr lang="en-US" sz="2400" dirty="0"/>
              <a:t>Dropping ‘Year’ Column</a:t>
            </a:r>
          </a:p>
        </p:txBody>
      </p:sp>
      <p:pic>
        <p:nvPicPr>
          <p:cNvPr id="9" name="صورة 8" descr="صورة تحتوي على نص, لقطة شاشة, برمجيات, رقم&#10;&#10;تم إنشاء الوصف تلقائياً">
            <a:extLst>
              <a:ext uri="{FF2B5EF4-FFF2-40B4-BE49-F238E27FC236}">
                <a16:creationId xmlns:a16="http://schemas.microsoft.com/office/drawing/2014/main" id="{FE9F2F99-8C59-4CDC-FB2B-8382E5FAD154}"/>
              </a:ext>
            </a:extLst>
          </p:cNvPr>
          <p:cNvPicPr>
            <a:picLocks noChangeAspect="1"/>
          </p:cNvPicPr>
          <p:nvPr/>
        </p:nvPicPr>
        <p:blipFill>
          <a:blip r:embed="rId4"/>
          <a:srcRect l="53894" t="43495" r="8158" b="42866"/>
          <a:stretch/>
        </p:blipFill>
        <p:spPr>
          <a:xfrm>
            <a:off x="6095999" y="824808"/>
            <a:ext cx="4626592" cy="890092"/>
          </a:xfrm>
          <a:prstGeom prst="rect">
            <a:avLst/>
          </a:prstGeom>
        </p:spPr>
      </p:pic>
      <p:pic>
        <p:nvPicPr>
          <p:cNvPr id="11" name="صورة 10" descr="صورة تحتوي على نص, برمجيات, أيقونة الحاسوب, رقم&#10;&#10;تم إنشاء الوصف تلقائياً">
            <a:extLst>
              <a:ext uri="{FF2B5EF4-FFF2-40B4-BE49-F238E27FC236}">
                <a16:creationId xmlns:a16="http://schemas.microsoft.com/office/drawing/2014/main" id="{1C2CB334-49E3-C852-0E68-4B8E7CC44B9E}"/>
              </a:ext>
            </a:extLst>
          </p:cNvPr>
          <p:cNvPicPr>
            <a:picLocks noChangeAspect="1"/>
          </p:cNvPicPr>
          <p:nvPr/>
        </p:nvPicPr>
        <p:blipFill>
          <a:blip r:embed="rId5"/>
          <a:srcRect l="64254" t="36773" r="559" b="10466"/>
          <a:stretch/>
        </p:blipFill>
        <p:spPr>
          <a:xfrm>
            <a:off x="6264321" y="2215364"/>
            <a:ext cx="4289947" cy="3443387"/>
          </a:xfrm>
          <a:prstGeom prst="rect">
            <a:avLst/>
          </a:prstGeom>
        </p:spPr>
      </p:pic>
    </p:spTree>
    <p:extLst>
      <p:ext uri="{BB962C8B-B14F-4D97-AF65-F5344CB8AC3E}">
        <p14:creationId xmlns:p14="http://schemas.microsoft.com/office/powerpoint/2010/main" val="321756199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CAE056-DCAC-4109-B5B5-341572DE7971}"/>
              </a:ext>
            </a:extLst>
          </p:cNvPr>
          <p:cNvSpPr>
            <a:spLocks noGrp="1"/>
          </p:cNvSpPr>
          <p:nvPr>
            <p:ph type="title"/>
          </p:nvPr>
        </p:nvSpPr>
        <p:spPr>
          <a:xfrm>
            <a:off x="244756" y="377442"/>
            <a:ext cx="5851243" cy="632535"/>
          </a:xfrm>
        </p:spPr>
        <p:txBody>
          <a:bodyPr>
            <a:normAutofit fontScale="90000"/>
          </a:bodyPr>
          <a:lstStyle/>
          <a:p>
            <a:r>
              <a:rPr lang="en-US" dirty="0"/>
              <a:t>Select columns</a:t>
            </a:r>
          </a:p>
        </p:txBody>
      </p:sp>
      <p:pic>
        <p:nvPicPr>
          <p:cNvPr id="3" name="Picture 2" descr="A logo of a globe with a graduation cap&#10;&#10;Description automatically generated">
            <a:extLst>
              <a:ext uri="{FF2B5EF4-FFF2-40B4-BE49-F238E27FC236}">
                <a16:creationId xmlns:a16="http://schemas.microsoft.com/office/drawing/2014/main" id="{2BB45341-3382-2900-97AB-44C25BDF887B}"/>
              </a:ext>
            </a:extLst>
          </p:cNvPr>
          <p:cNvPicPr>
            <a:picLocks noChangeAspect="1"/>
          </p:cNvPicPr>
          <p:nvPr/>
        </p:nvPicPr>
        <p:blipFill>
          <a:blip r:embed="rId2"/>
          <a:stretch>
            <a:fillRect/>
          </a:stretch>
        </p:blipFill>
        <p:spPr>
          <a:xfrm>
            <a:off x="10850119" y="5658751"/>
            <a:ext cx="1148875" cy="1056224"/>
          </a:xfrm>
          <a:prstGeom prst="rect">
            <a:avLst/>
          </a:prstGeom>
          <a:effectLst>
            <a:outerShdw blurRad="50800" dist="38100" dir="8100000" algn="tr" rotWithShape="0">
              <a:schemeClr val="accent1">
                <a:lumMod val="40000"/>
                <a:lumOff val="60000"/>
                <a:alpha val="0"/>
              </a:schemeClr>
            </a:outerShdw>
            <a:softEdge rad="0"/>
          </a:effectLst>
          <a:scene3d>
            <a:camera prst="orthographicFront"/>
            <a:lightRig rig="threePt" dir="t"/>
          </a:scene3d>
          <a:sp3d extrusionH="63500">
            <a:bevelT w="38100" h="6350"/>
          </a:sp3d>
        </p:spPr>
      </p:pic>
      <p:pic>
        <p:nvPicPr>
          <p:cNvPr id="9" name="صورة 8" descr="صورة تحتوي على نص, برمجيات, رقم, أيقونة الحاسوب&#10;&#10;تم إنشاء الوصف تلقائياً">
            <a:extLst>
              <a:ext uri="{FF2B5EF4-FFF2-40B4-BE49-F238E27FC236}">
                <a16:creationId xmlns:a16="http://schemas.microsoft.com/office/drawing/2014/main" id="{3C36B6B3-E29D-6871-F8A3-1B6AE9CDE832}"/>
              </a:ext>
            </a:extLst>
          </p:cNvPr>
          <p:cNvPicPr>
            <a:picLocks noChangeAspect="1"/>
          </p:cNvPicPr>
          <p:nvPr/>
        </p:nvPicPr>
        <p:blipFill>
          <a:blip r:embed="rId3"/>
          <a:srcRect l="17910" t="32381" r="31157" b="1536"/>
          <a:stretch/>
        </p:blipFill>
        <p:spPr>
          <a:xfrm>
            <a:off x="2606059" y="1305446"/>
            <a:ext cx="6979879" cy="4847566"/>
          </a:xfrm>
          <a:prstGeom prst="rect">
            <a:avLst/>
          </a:prstGeom>
        </p:spPr>
      </p:pic>
      <p:sp>
        <p:nvSpPr>
          <p:cNvPr id="10" name="مستطيل 9">
            <a:extLst>
              <a:ext uri="{FF2B5EF4-FFF2-40B4-BE49-F238E27FC236}">
                <a16:creationId xmlns:a16="http://schemas.microsoft.com/office/drawing/2014/main" id="{52A0CBCD-2EBD-7585-EAC7-7C7B21AD319D}"/>
              </a:ext>
            </a:extLst>
          </p:cNvPr>
          <p:cNvSpPr/>
          <p:nvPr/>
        </p:nvSpPr>
        <p:spPr>
          <a:xfrm>
            <a:off x="2836007" y="1760561"/>
            <a:ext cx="668740" cy="504967"/>
          </a:xfrm>
          <a:prstGeom prst="rect">
            <a:avLst/>
          </a:prstGeom>
          <a:noFill/>
          <a:ln w="762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a:p>
        </p:txBody>
      </p:sp>
      <p:sp>
        <p:nvSpPr>
          <p:cNvPr id="11" name="مستطيل 10">
            <a:extLst>
              <a:ext uri="{FF2B5EF4-FFF2-40B4-BE49-F238E27FC236}">
                <a16:creationId xmlns:a16="http://schemas.microsoft.com/office/drawing/2014/main" id="{30CF7BA5-E2AE-160B-46FF-95DC8A7D35C0}"/>
              </a:ext>
            </a:extLst>
          </p:cNvPr>
          <p:cNvSpPr/>
          <p:nvPr/>
        </p:nvSpPr>
        <p:spPr>
          <a:xfrm>
            <a:off x="3629851" y="1760561"/>
            <a:ext cx="668740" cy="504967"/>
          </a:xfrm>
          <a:prstGeom prst="rect">
            <a:avLst/>
          </a:prstGeom>
          <a:noFill/>
          <a:ln w="762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a:p>
        </p:txBody>
      </p:sp>
    </p:spTree>
    <p:extLst>
      <p:ext uri="{BB962C8B-B14F-4D97-AF65-F5344CB8AC3E}">
        <p14:creationId xmlns:p14="http://schemas.microsoft.com/office/powerpoint/2010/main" val="367640442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CAE056-DCAC-4109-B5B5-341572DE7971}"/>
              </a:ext>
            </a:extLst>
          </p:cNvPr>
          <p:cNvSpPr>
            <a:spLocks noGrp="1"/>
          </p:cNvSpPr>
          <p:nvPr>
            <p:ph type="title"/>
          </p:nvPr>
        </p:nvSpPr>
        <p:spPr>
          <a:xfrm>
            <a:off x="244756" y="377442"/>
            <a:ext cx="5851243" cy="632535"/>
          </a:xfrm>
        </p:spPr>
        <p:txBody>
          <a:bodyPr>
            <a:normAutofit fontScale="90000"/>
          </a:bodyPr>
          <a:lstStyle/>
          <a:p>
            <a:r>
              <a:rPr lang="en-US" dirty="0"/>
              <a:t>Split data set</a:t>
            </a:r>
          </a:p>
        </p:txBody>
      </p:sp>
      <p:pic>
        <p:nvPicPr>
          <p:cNvPr id="3" name="Picture 2" descr="A logo of a globe with a graduation cap&#10;&#10;Description automatically generated">
            <a:extLst>
              <a:ext uri="{FF2B5EF4-FFF2-40B4-BE49-F238E27FC236}">
                <a16:creationId xmlns:a16="http://schemas.microsoft.com/office/drawing/2014/main" id="{2BB45341-3382-2900-97AB-44C25BDF887B}"/>
              </a:ext>
            </a:extLst>
          </p:cNvPr>
          <p:cNvPicPr>
            <a:picLocks noChangeAspect="1"/>
          </p:cNvPicPr>
          <p:nvPr/>
        </p:nvPicPr>
        <p:blipFill>
          <a:blip r:embed="rId2"/>
          <a:stretch>
            <a:fillRect/>
          </a:stretch>
        </p:blipFill>
        <p:spPr>
          <a:xfrm>
            <a:off x="10850119" y="5658751"/>
            <a:ext cx="1148875" cy="1056224"/>
          </a:xfrm>
          <a:prstGeom prst="rect">
            <a:avLst/>
          </a:prstGeom>
          <a:effectLst>
            <a:outerShdw blurRad="50800" dist="38100" dir="8100000" algn="tr" rotWithShape="0">
              <a:schemeClr val="accent1">
                <a:lumMod val="40000"/>
                <a:lumOff val="60000"/>
                <a:alpha val="0"/>
              </a:schemeClr>
            </a:outerShdw>
            <a:softEdge rad="0"/>
          </a:effectLst>
          <a:scene3d>
            <a:camera prst="orthographicFront"/>
            <a:lightRig rig="threePt" dir="t"/>
          </a:scene3d>
          <a:sp3d extrusionH="63500">
            <a:bevelT w="38100" h="6350"/>
          </a:sp3d>
        </p:spPr>
      </p:pic>
      <p:sp>
        <p:nvSpPr>
          <p:cNvPr id="6" name="مربع نص 5">
            <a:extLst>
              <a:ext uri="{FF2B5EF4-FFF2-40B4-BE49-F238E27FC236}">
                <a16:creationId xmlns:a16="http://schemas.microsoft.com/office/drawing/2014/main" id="{FFA13E47-30C0-8EF0-1042-18171DB677A2}"/>
              </a:ext>
            </a:extLst>
          </p:cNvPr>
          <p:cNvSpPr txBox="1"/>
          <p:nvPr/>
        </p:nvSpPr>
        <p:spPr>
          <a:xfrm>
            <a:off x="914400" y="1241946"/>
            <a:ext cx="4558352" cy="1200329"/>
          </a:xfrm>
          <a:prstGeom prst="rect">
            <a:avLst/>
          </a:prstGeom>
          <a:noFill/>
        </p:spPr>
        <p:txBody>
          <a:bodyPr wrap="square" rtlCol="0">
            <a:spAutoFit/>
          </a:bodyPr>
          <a:lstStyle/>
          <a:p>
            <a:r>
              <a:rPr lang="en-US" sz="2400" dirty="0"/>
              <a:t>Splitting the data set into training set and validating set with 0.95 fraction</a:t>
            </a:r>
          </a:p>
        </p:txBody>
      </p:sp>
      <p:pic>
        <p:nvPicPr>
          <p:cNvPr id="7" name="صورة 6" descr="صورة تحتوي على نص, برمجيات, أيقونة الحاسوب, صفحة ويب&#10;&#10;تم إنشاء الوصف تلقائياً">
            <a:extLst>
              <a:ext uri="{FF2B5EF4-FFF2-40B4-BE49-F238E27FC236}">
                <a16:creationId xmlns:a16="http://schemas.microsoft.com/office/drawing/2014/main" id="{168CEB8F-AD23-4CEA-44E4-1D70DC3244EA}"/>
              </a:ext>
            </a:extLst>
          </p:cNvPr>
          <p:cNvPicPr>
            <a:picLocks noChangeAspect="1"/>
          </p:cNvPicPr>
          <p:nvPr/>
        </p:nvPicPr>
        <p:blipFill>
          <a:blip r:embed="rId3"/>
          <a:srcRect l="37948" t="38435" r="40000" b="13875"/>
          <a:stretch/>
        </p:blipFill>
        <p:spPr>
          <a:xfrm>
            <a:off x="1228298" y="2859522"/>
            <a:ext cx="2688610" cy="3112408"/>
          </a:xfrm>
          <a:prstGeom prst="rect">
            <a:avLst/>
          </a:prstGeom>
        </p:spPr>
      </p:pic>
      <p:pic>
        <p:nvPicPr>
          <p:cNvPr id="10" name="صورة 9" descr="صورة تحتوي على نص, لقطة شاشة, برمجيات, رقم&#10;&#10;تم إنشاء الوصف تلقائياً">
            <a:extLst>
              <a:ext uri="{FF2B5EF4-FFF2-40B4-BE49-F238E27FC236}">
                <a16:creationId xmlns:a16="http://schemas.microsoft.com/office/drawing/2014/main" id="{9855D8CD-6609-83F8-D44B-A8A83469433B}"/>
              </a:ext>
            </a:extLst>
          </p:cNvPr>
          <p:cNvPicPr>
            <a:picLocks noChangeAspect="1"/>
          </p:cNvPicPr>
          <p:nvPr/>
        </p:nvPicPr>
        <p:blipFill>
          <a:blip r:embed="rId4"/>
          <a:srcRect l="33582" t="57267" r="30373" b="11036"/>
          <a:stretch/>
        </p:blipFill>
        <p:spPr>
          <a:xfrm>
            <a:off x="5777553" y="666076"/>
            <a:ext cx="4394578" cy="2068670"/>
          </a:xfrm>
          <a:prstGeom prst="rect">
            <a:avLst/>
          </a:prstGeom>
        </p:spPr>
      </p:pic>
      <p:pic>
        <p:nvPicPr>
          <p:cNvPr id="15" name="صورة 14" descr="صورة تحتوي على نص, لقطة شاشة, رقم, برمجيات&#10;&#10;تم إنشاء الوصف تلقائياً">
            <a:extLst>
              <a:ext uri="{FF2B5EF4-FFF2-40B4-BE49-F238E27FC236}">
                <a16:creationId xmlns:a16="http://schemas.microsoft.com/office/drawing/2014/main" id="{5E10C30A-7BF4-0623-B035-EF42208FF019}"/>
              </a:ext>
            </a:extLst>
          </p:cNvPr>
          <p:cNvPicPr>
            <a:picLocks noChangeAspect="1"/>
          </p:cNvPicPr>
          <p:nvPr/>
        </p:nvPicPr>
        <p:blipFill>
          <a:blip r:embed="rId5"/>
          <a:srcRect l="63955" t="36982" b="6346"/>
          <a:stretch/>
        </p:blipFill>
        <p:spPr>
          <a:xfrm>
            <a:off x="5777553" y="2859522"/>
            <a:ext cx="4394578" cy="3698543"/>
          </a:xfrm>
          <a:prstGeom prst="rect">
            <a:avLst/>
          </a:prstGeom>
        </p:spPr>
      </p:pic>
    </p:spTree>
    <p:extLst>
      <p:ext uri="{BB962C8B-B14F-4D97-AF65-F5344CB8AC3E}">
        <p14:creationId xmlns:p14="http://schemas.microsoft.com/office/powerpoint/2010/main" val="270857834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CAE056-DCAC-4109-B5B5-341572DE7971}"/>
              </a:ext>
            </a:extLst>
          </p:cNvPr>
          <p:cNvSpPr>
            <a:spLocks noGrp="1"/>
          </p:cNvSpPr>
          <p:nvPr>
            <p:ph type="title"/>
          </p:nvPr>
        </p:nvSpPr>
        <p:spPr>
          <a:xfrm>
            <a:off x="244756" y="377442"/>
            <a:ext cx="5851243" cy="632535"/>
          </a:xfrm>
        </p:spPr>
        <p:txBody>
          <a:bodyPr>
            <a:normAutofit fontScale="90000"/>
          </a:bodyPr>
          <a:lstStyle/>
          <a:p>
            <a:r>
              <a:rPr lang="en-US" dirty="0"/>
              <a:t>Split Data set</a:t>
            </a:r>
          </a:p>
        </p:txBody>
      </p:sp>
      <p:pic>
        <p:nvPicPr>
          <p:cNvPr id="3" name="Picture 2" descr="A logo of a globe with a graduation cap&#10;&#10;Description automatically generated">
            <a:extLst>
              <a:ext uri="{FF2B5EF4-FFF2-40B4-BE49-F238E27FC236}">
                <a16:creationId xmlns:a16="http://schemas.microsoft.com/office/drawing/2014/main" id="{2BB45341-3382-2900-97AB-44C25BDF887B}"/>
              </a:ext>
            </a:extLst>
          </p:cNvPr>
          <p:cNvPicPr>
            <a:picLocks noChangeAspect="1"/>
          </p:cNvPicPr>
          <p:nvPr/>
        </p:nvPicPr>
        <p:blipFill>
          <a:blip r:embed="rId2"/>
          <a:stretch>
            <a:fillRect/>
          </a:stretch>
        </p:blipFill>
        <p:spPr>
          <a:xfrm>
            <a:off x="10850119" y="5658751"/>
            <a:ext cx="1148875" cy="1056224"/>
          </a:xfrm>
          <a:prstGeom prst="rect">
            <a:avLst/>
          </a:prstGeom>
          <a:effectLst>
            <a:outerShdw blurRad="50800" dist="38100" dir="8100000" algn="tr" rotWithShape="0">
              <a:schemeClr val="accent1">
                <a:lumMod val="40000"/>
                <a:lumOff val="60000"/>
                <a:alpha val="0"/>
              </a:schemeClr>
            </a:outerShdw>
            <a:softEdge rad="0"/>
          </a:effectLst>
          <a:scene3d>
            <a:camera prst="orthographicFront"/>
            <a:lightRig rig="threePt" dir="t"/>
          </a:scene3d>
          <a:sp3d extrusionH="63500">
            <a:bevelT w="38100" h="6350"/>
          </a:sp3d>
        </p:spPr>
      </p:pic>
      <p:pic>
        <p:nvPicPr>
          <p:cNvPr id="5" name="صورة 4" descr="صورة تحتوي على نص, برمجيات, رقم, أيقونة الحاسوب&#10;&#10;تم إنشاء الوصف تلقائياً">
            <a:extLst>
              <a:ext uri="{FF2B5EF4-FFF2-40B4-BE49-F238E27FC236}">
                <a16:creationId xmlns:a16="http://schemas.microsoft.com/office/drawing/2014/main" id="{A9415CFE-3A23-F597-878C-6FA190B23254}"/>
              </a:ext>
            </a:extLst>
          </p:cNvPr>
          <p:cNvPicPr>
            <a:picLocks noChangeAspect="1"/>
          </p:cNvPicPr>
          <p:nvPr/>
        </p:nvPicPr>
        <p:blipFill>
          <a:blip r:embed="rId3"/>
          <a:srcRect l="18694" t="42838" r="33313" b="3242"/>
          <a:stretch/>
        </p:blipFill>
        <p:spPr>
          <a:xfrm>
            <a:off x="381661" y="2104689"/>
            <a:ext cx="5500047" cy="3307782"/>
          </a:xfrm>
          <a:prstGeom prst="rect">
            <a:avLst/>
          </a:prstGeom>
        </p:spPr>
      </p:pic>
      <p:pic>
        <p:nvPicPr>
          <p:cNvPr id="7" name="صورة 6" descr="صورة تحتوي على نص, برمجيات, رقم, أيقونة الحاسوب&#10;&#10;تم إنشاء الوصف تلقائياً">
            <a:extLst>
              <a:ext uri="{FF2B5EF4-FFF2-40B4-BE49-F238E27FC236}">
                <a16:creationId xmlns:a16="http://schemas.microsoft.com/office/drawing/2014/main" id="{85FAF7BD-1793-E2AE-7396-89DD935D11B7}"/>
              </a:ext>
            </a:extLst>
          </p:cNvPr>
          <p:cNvPicPr>
            <a:picLocks noChangeAspect="1"/>
          </p:cNvPicPr>
          <p:nvPr/>
        </p:nvPicPr>
        <p:blipFill>
          <a:blip r:embed="rId4"/>
          <a:srcRect l="18947" t="39073" r="33059" b="3243"/>
          <a:stretch/>
        </p:blipFill>
        <p:spPr>
          <a:xfrm>
            <a:off x="6310294" y="2105309"/>
            <a:ext cx="5140180" cy="3307162"/>
          </a:xfrm>
          <a:prstGeom prst="rect">
            <a:avLst/>
          </a:prstGeom>
        </p:spPr>
      </p:pic>
      <p:sp>
        <p:nvSpPr>
          <p:cNvPr id="8" name="مستطيل 7">
            <a:extLst>
              <a:ext uri="{FF2B5EF4-FFF2-40B4-BE49-F238E27FC236}">
                <a16:creationId xmlns:a16="http://schemas.microsoft.com/office/drawing/2014/main" id="{0C069A89-D227-67C3-B390-2559079F2C4D}"/>
              </a:ext>
            </a:extLst>
          </p:cNvPr>
          <p:cNvSpPr/>
          <p:nvPr/>
        </p:nvSpPr>
        <p:spPr>
          <a:xfrm>
            <a:off x="6405828" y="2104689"/>
            <a:ext cx="513587" cy="444508"/>
          </a:xfrm>
          <a:prstGeom prst="rect">
            <a:avLst/>
          </a:prstGeom>
          <a:noFill/>
          <a:ln w="5715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a:p>
        </p:txBody>
      </p:sp>
      <p:sp>
        <p:nvSpPr>
          <p:cNvPr id="10" name="مستطيل 9">
            <a:extLst>
              <a:ext uri="{FF2B5EF4-FFF2-40B4-BE49-F238E27FC236}">
                <a16:creationId xmlns:a16="http://schemas.microsoft.com/office/drawing/2014/main" id="{DE8855BA-0C60-4FF3-176D-3942A8C70D5F}"/>
              </a:ext>
            </a:extLst>
          </p:cNvPr>
          <p:cNvSpPr/>
          <p:nvPr/>
        </p:nvSpPr>
        <p:spPr>
          <a:xfrm>
            <a:off x="484732" y="2166104"/>
            <a:ext cx="513587" cy="444508"/>
          </a:xfrm>
          <a:prstGeom prst="rect">
            <a:avLst/>
          </a:prstGeom>
          <a:noFill/>
          <a:ln w="5715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a:p>
        </p:txBody>
      </p:sp>
      <p:sp>
        <p:nvSpPr>
          <p:cNvPr id="11" name="مربع نص 10">
            <a:extLst>
              <a:ext uri="{FF2B5EF4-FFF2-40B4-BE49-F238E27FC236}">
                <a16:creationId xmlns:a16="http://schemas.microsoft.com/office/drawing/2014/main" id="{9B5953F5-DD25-10BC-1B6F-763573FFAF20}"/>
              </a:ext>
            </a:extLst>
          </p:cNvPr>
          <p:cNvSpPr txBox="1"/>
          <p:nvPr/>
        </p:nvSpPr>
        <p:spPr>
          <a:xfrm>
            <a:off x="741525" y="1445529"/>
            <a:ext cx="3450851" cy="461665"/>
          </a:xfrm>
          <a:prstGeom prst="rect">
            <a:avLst/>
          </a:prstGeom>
          <a:noFill/>
        </p:spPr>
        <p:txBody>
          <a:bodyPr wrap="square" rtlCol="0">
            <a:spAutoFit/>
          </a:bodyPr>
          <a:lstStyle/>
          <a:p>
            <a:r>
              <a:rPr lang="en-US" sz="2400" dirty="0"/>
              <a:t>Training Set</a:t>
            </a:r>
          </a:p>
        </p:txBody>
      </p:sp>
      <p:sp>
        <p:nvSpPr>
          <p:cNvPr id="12" name="مربع نص 11">
            <a:extLst>
              <a:ext uri="{FF2B5EF4-FFF2-40B4-BE49-F238E27FC236}">
                <a16:creationId xmlns:a16="http://schemas.microsoft.com/office/drawing/2014/main" id="{0572F97B-93E9-4B06-093D-A15A1E2F207C}"/>
              </a:ext>
            </a:extLst>
          </p:cNvPr>
          <p:cNvSpPr txBox="1"/>
          <p:nvPr/>
        </p:nvSpPr>
        <p:spPr>
          <a:xfrm>
            <a:off x="6662621" y="1445529"/>
            <a:ext cx="3450851" cy="461665"/>
          </a:xfrm>
          <a:prstGeom prst="rect">
            <a:avLst/>
          </a:prstGeom>
          <a:noFill/>
        </p:spPr>
        <p:txBody>
          <a:bodyPr wrap="square" rtlCol="0">
            <a:spAutoFit/>
          </a:bodyPr>
          <a:lstStyle/>
          <a:p>
            <a:r>
              <a:rPr lang="en-US" sz="2400" dirty="0"/>
              <a:t>Validating Set</a:t>
            </a:r>
          </a:p>
        </p:txBody>
      </p:sp>
    </p:spTree>
    <p:extLst>
      <p:ext uri="{BB962C8B-B14F-4D97-AF65-F5344CB8AC3E}">
        <p14:creationId xmlns:p14="http://schemas.microsoft.com/office/powerpoint/2010/main" val="198987425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CAE056-DCAC-4109-B5B5-341572DE7971}"/>
              </a:ext>
            </a:extLst>
          </p:cNvPr>
          <p:cNvSpPr>
            <a:spLocks noGrp="1"/>
          </p:cNvSpPr>
          <p:nvPr>
            <p:ph type="title"/>
          </p:nvPr>
        </p:nvSpPr>
        <p:spPr>
          <a:xfrm>
            <a:off x="244756" y="377442"/>
            <a:ext cx="5851243" cy="632535"/>
          </a:xfrm>
        </p:spPr>
        <p:txBody>
          <a:bodyPr>
            <a:normAutofit fontScale="90000"/>
          </a:bodyPr>
          <a:lstStyle/>
          <a:p>
            <a:r>
              <a:rPr lang="en-US" dirty="0"/>
              <a:t>Train model</a:t>
            </a:r>
          </a:p>
        </p:txBody>
      </p:sp>
      <p:pic>
        <p:nvPicPr>
          <p:cNvPr id="3" name="Picture 2" descr="A logo of a globe with a graduation cap&#10;&#10;Description automatically generated">
            <a:extLst>
              <a:ext uri="{FF2B5EF4-FFF2-40B4-BE49-F238E27FC236}">
                <a16:creationId xmlns:a16="http://schemas.microsoft.com/office/drawing/2014/main" id="{2BB45341-3382-2900-97AB-44C25BDF887B}"/>
              </a:ext>
            </a:extLst>
          </p:cNvPr>
          <p:cNvPicPr>
            <a:picLocks noChangeAspect="1"/>
          </p:cNvPicPr>
          <p:nvPr/>
        </p:nvPicPr>
        <p:blipFill>
          <a:blip r:embed="rId2"/>
          <a:stretch>
            <a:fillRect/>
          </a:stretch>
        </p:blipFill>
        <p:spPr>
          <a:xfrm>
            <a:off x="10850119" y="5658751"/>
            <a:ext cx="1148875" cy="1056224"/>
          </a:xfrm>
          <a:prstGeom prst="rect">
            <a:avLst/>
          </a:prstGeom>
          <a:effectLst>
            <a:outerShdw blurRad="50800" dist="38100" dir="8100000" algn="tr" rotWithShape="0">
              <a:schemeClr val="accent1">
                <a:lumMod val="40000"/>
                <a:lumOff val="60000"/>
                <a:alpha val="0"/>
              </a:schemeClr>
            </a:outerShdw>
            <a:softEdge rad="0"/>
          </a:effectLst>
          <a:scene3d>
            <a:camera prst="orthographicFront"/>
            <a:lightRig rig="threePt" dir="t"/>
          </a:scene3d>
          <a:sp3d extrusionH="63500">
            <a:bevelT w="38100" h="6350"/>
          </a:sp3d>
        </p:spPr>
      </p:pic>
      <p:sp>
        <p:nvSpPr>
          <p:cNvPr id="6" name="مربع نص 5">
            <a:extLst>
              <a:ext uri="{FF2B5EF4-FFF2-40B4-BE49-F238E27FC236}">
                <a16:creationId xmlns:a16="http://schemas.microsoft.com/office/drawing/2014/main" id="{FFA13E47-30C0-8EF0-1042-18171DB677A2}"/>
              </a:ext>
            </a:extLst>
          </p:cNvPr>
          <p:cNvSpPr txBox="1"/>
          <p:nvPr/>
        </p:nvSpPr>
        <p:spPr>
          <a:xfrm>
            <a:off x="914400" y="1241946"/>
            <a:ext cx="4558352" cy="830997"/>
          </a:xfrm>
          <a:prstGeom prst="rect">
            <a:avLst/>
          </a:prstGeom>
          <a:noFill/>
        </p:spPr>
        <p:txBody>
          <a:bodyPr wrap="square" rtlCol="0">
            <a:spAutoFit/>
          </a:bodyPr>
          <a:lstStyle/>
          <a:p>
            <a:r>
              <a:rPr lang="en-US" sz="2400" dirty="0"/>
              <a:t>Training “Linear Regression” Machine Learning Model</a:t>
            </a:r>
          </a:p>
        </p:txBody>
      </p:sp>
      <p:pic>
        <p:nvPicPr>
          <p:cNvPr id="4" name="صورة 3" descr="صورة تحتوي على نص, برمجيات, رقم, أيقونة الحاسوب&#10;&#10;تم إنشاء الوصف تلقائياً">
            <a:extLst>
              <a:ext uri="{FF2B5EF4-FFF2-40B4-BE49-F238E27FC236}">
                <a16:creationId xmlns:a16="http://schemas.microsoft.com/office/drawing/2014/main" id="{CC7830EF-6986-E686-E1E5-220A7D6669E7}"/>
              </a:ext>
            </a:extLst>
          </p:cNvPr>
          <p:cNvPicPr>
            <a:picLocks noChangeAspect="1"/>
          </p:cNvPicPr>
          <p:nvPr/>
        </p:nvPicPr>
        <p:blipFill>
          <a:blip r:embed="rId3"/>
          <a:srcRect l="29551" t="36773" r="25672" b="29768"/>
          <a:stretch/>
        </p:blipFill>
        <p:spPr>
          <a:xfrm>
            <a:off x="914400" y="3092459"/>
            <a:ext cx="4722124" cy="1888849"/>
          </a:xfrm>
          <a:prstGeom prst="rect">
            <a:avLst/>
          </a:prstGeom>
        </p:spPr>
      </p:pic>
      <p:pic>
        <p:nvPicPr>
          <p:cNvPr id="8" name="صورة 7" descr="صورة تحتوي على نص, برمجيات, رقم, أيقونة الحاسوب&#10;&#10;تم إنشاء الوصف تلقائياً">
            <a:extLst>
              <a:ext uri="{FF2B5EF4-FFF2-40B4-BE49-F238E27FC236}">
                <a16:creationId xmlns:a16="http://schemas.microsoft.com/office/drawing/2014/main" id="{C1FA5048-A0B0-D9A2-971B-6F950D1C9093}"/>
              </a:ext>
            </a:extLst>
          </p:cNvPr>
          <p:cNvPicPr>
            <a:picLocks noChangeAspect="1"/>
          </p:cNvPicPr>
          <p:nvPr/>
        </p:nvPicPr>
        <p:blipFill>
          <a:blip r:embed="rId4"/>
          <a:srcRect l="43321" t="52248" r="19291" b="32486"/>
          <a:stretch/>
        </p:blipFill>
        <p:spPr>
          <a:xfrm>
            <a:off x="6095999" y="1054098"/>
            <a:ext cx="4558352" cy="996287"/>
          </a:xfrm>
          <a:prstGeom prst="rect">
            <a:avLst/>
          </a:prstGeom>
        </p:spPr>
      </p:pic>
      <p:pic>
        <p:nvPicPr>
          <p:cNvPr id="11" name="صورة 10" descr="صورة تحتوي على نص, لقطة شاشة, برمجيات, رقم&#10;&#10;تم إنشاء الوصف تلقائياً">
            <a:extLst>
              <a:ext uri="{FF2B5EF4-FFF2-40B4-BE49-F238E27FC236}">
                <a16:creationId xmlns:a16="http://schemas.microsoft.com/office/drawing/2014/main" id="{76D41684-8A12-AE50-A743-591862977A6A}"/>
              </a:ext>
            </a:extLst>
          </p:cNvPr>
          <p:cNvPicPr>
            <a:picLocks noChangeAspect="1"/>
          </p:cNvPicPr>
          <p:nvPr/>
        </p:nvPicPr>
        <p:blipFill>
          <a:blip r:embed="rId5"/>
          <a:srcRect l="63582" t="36982" r="1583" b="3210"/>
          <a:stretch/>
        </p:blipFill>
        <p:spPr>
          <a:xfrm>
            <a:off x="6251642" y="2283603"/>
            <a:ext cx="4247066" cy="3903260"/>
          </a:xfrm>
          <a:prstGeom prst="rect">
            <a:avLst/>
          </a:prstGeom>
        </p:spPr>
      </p:pic>
    </p:spTree>
    <p:extLst>
      <p:ext uri="{BB962C8B-B14F-4D97-AF65-F5344CB8AC3E}">
        <p14:creationId xmlns:p14="http://schemas.microsoft.com/office/powerpoint/2010/main" val="40819272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DF3F0C-31E2-79D8-6254-34D1AAFAD166}"/>
              </a:ext>
            </a:extLst>
          </p:cNvPr>
          <p:cNvSpPr>
            <a:spLocks noGrp="1"/>
          </p:cNvSpPr>
          <p:nvPr>
            <p:ph type="title"/>
          </p:nvPr>
        </p:nvSpPr>
        <p:spPr>
          <a:xfrm>
            <a:off x="432703" y="666841"/>
            <a:ext cx="2119245" cy="747961"/>
          </a:xfrm>
        </p:spPr>
        <p:txBody>
          <a:bodyPr/>
          <a:lstStyle/>
          <a:p>
            <a:r>
              <a:rPr lang="en-US" dirty="0"/>
              <a:t>tools</a:t>
            </a:r>
          </a:p>
        </p:txBody>
      </p:sp>
      <p:sp>
        <p:nvSpPr>
          <p:cNvPr id="5" name="Content Placeholder 4">
            <a:extLst>
              <a:ext uri="{FF2B5EF4-FFF2-40B4-BE49-F238E27FC236}">
                <a16:creationId xmlns:a16="http://schemas.microsoft.com/office/drawing/2014/main" id="{FBDF1CB2-D24A-D1E5-F29B-A304B98BFC0A}"/>
              </a:ext>
            </a:extLst>
          </p:cNvPr>
          <p:cNvSpPr>
            <a:spLocks noGrp="1"/>
          </p:cNvSpPr>
          <p:nvPr>
            <p:ph sz="half" idx="14"/>
          </p:nvPr>
        </p:nvSpPr>
        <p:spPr>
          <a:xfrm>
            <a:off x="294430" y="1676400"/>
            <a:ext cx="4515035" cy="3505200"/>
          </a:xfrm>
        </p:spPr>
        <p:txBody>
          <a:bodyPr/>
          <a:lstStyle/>
          <a:p>
            <a:r>
              <a:rPr lang="en-US" dirty="0"/>
              <a:t>Microsoft SQL Server </a:t>
            </a:r>
            <a:br>
              <a:rPr lang="en-US" dirty="0"/>
            </a:br>
            <a:r>
              <a:rPr lang="en-US" dirty="0"/>
              <a:t>SSIS </a:t>
            </a:r>
            <a:br>
              <a:rPr lang="en-US" dirty="0"/>
            </a:br>
            <a:r>
              <a:rPr lang="en-US" dirty="0"/>
              <a:t>Python </a:t>
            </a:r>
            <a:br>
              <a:rPr lang="en-US" dirty="0"/>
            </a:br>
            <a:r>
              <a:rPr lang="en-US" dirty="0"/>
              <a:t>Azure </a:t>
            </a:r>
            <a:br>
              <a:rPr lang="en-US" dirty="0"/>
            </a:br>
            <a:r>
              <a:rPr lang="en-US" dirty="0" err="1"/>
              <a:t>MLOps</a:t>
            </a:r>
            <a:r>
              <a:rPr lang="en-US" dirty="0"/>
              <a:t> </a:t>
            </a:r>
          </a:p>
          <a:p>
            <a:r>
              <a:rPr lang="en-US" dirty="0"/>
              <a:t>Azure Data Factory</a:t>
            </a:r>
            <a:br>
              <a:rPr lang="en-US" dirty="0"/>
            </a:br>
            <a:r>
              <a:rPr lang="en-US" dirty="0"/>
              <a:t>Azure Machine Learning </a:t>
            </a:r>
            <a:br>
              <a:rPr lang="en-US" dirty="0"/>
            </a:br>
            <a:r>
              <a:rPr lang="en-US" dirty="0"/>
              <a:t>Power BI</a:t>
            </a:r>
          </a:p>
        </p:txBody>
      </p:sp>
      <p:graphicFrame>
        <p:nvGraphicFramePr>
          <p:cNvPr id="7" name="Diagram 6">
            <a:extLst>
              <a:ext uri="{FF2B5EF4-FFF2-40B4-BE49-F238E27FC236}">
                <a16:creationId xmlns:a16="http://schemas.microsoft.com/office/drawing/2014/main" id="{5C226F8B-363F-ADD8-4898-3DA7EC45386C}"/>
              </a:ext>
            </a:extLst>
          </p:cNvPr>
          <p:cNvGraphicFramePr/>
          <p:nvPr>
            <p:extLst>
              <p:ext uri="{D42A27DB-BD31-4B8C-83A1-F6EECF244321}">
                <p14:modId xmlns:p14="http://schemas.microsoft.com/office/powerpoint/2010/main" val="1975361277"/>
              </p:ext>
            </p:extLst>
          </p:nvPr>
        </p:nvGraphicFramePr>
        <p:xfrm>
          <a:off x="3472873" y="1040822"/>
          <a:ext cx="7650422" cy="568065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itle 1">
            <a:extLst>
              <a:ext uri="{FF2B5EF4-FFF2-40B4-BE49-F238E27FC236}">
                <a16:creationId xmlns:a16="http://schemas.microsoft.com/office/drawing/2014/main" id="{974B0D15-28E7-249B-B9AB-E2BC1BFAC616}"/>
              </a:ext>
            </a:extLst>
          </p:cNvPr>
          <p:cNvSpPr txBox="1">
            <a:spLocks/>
          </p:cNvSpPr>
          <p:nvPr/>
        </p:nvSpPr>
        <p:spPr>
          <a:xfrm>
            <a:off x="6096000" y="513089"/>
            <a:ext cx="3875427" cy="307504"/>
          </a:xfrm>
          <a:prstGeom prst="rect">
            <a:avLst/>
          </a:prstGeom>
        </p:spPr>
        <p:txBody>
          <a:bodyPr vert="horz" lIns="91440" tIns="45720" rIns="91440" bIns="45720" rtlCol="0" anchor="t" anchorCtr="0">
            <a:normAutofit/>
          </a:bodyPr>
          <a:lstStyle>
            <a:lvl1pPr algn="l" defTabSz="914400" rtl="0" eaLnBrk="1" latinLnBrk="0" hangingPunct="1">
              <a:lnSpc>
                <a:spcPct val="90000"/>
              </a:lnSpc>
              <a:spcBef>
                <a:spcPct val="0"/>
              </a:spcBef>
              <a:buNone/>
              <a:defRPr sz="4400" b="1" kern="1200" cap="all" baseline="0">
                <a:solidFill>
                  <a:schemeClr val="accent1"/>
                </a:solidFill>
                <a:latin typeface="+mj-lt"/>
                <a:ea typeface="+mj-ea"/>
                <a:cs typeface="+mj-cs"/>
              </a:defRPr>
            </a:lvl1pPr>
          </a:lstStyle>
          <a:p>
            <a:r>
              <a:rPr lang="en-US" sz="1500" dirty="0"/>
              <a:t>Software life cycle</a:t>
            </a:r>
          </a:p>
        </p:txBody>
      </p:sp>
      <p:pic>
        <p:nvPicPr>
          <p:cNvPr id="8" name="Picture 7" descr="A logo of a globe with a graduation cap&#10;&#10;Description automatically generated">
            <a:extLst>
              <a:ext uri="{FF2B5EF4-FFF2-40B4-BE49-F238E27FC236}">
                <a16:creationId xmlns:a16="http://schemas.microsoft.com/office/drawing/2014/main" id="{1CC63AFF-2CC4-B0B1-E76A-E916834B8A3F}"/>
              </a:ext>
            </a:extLst>
          </p:cNvPr>
          <p:cNvPicPr>
            <a:picLocks noChangeAspect="1"/>
          </p:cNvPicPr>
          <p:nvPr/>
        </p:nvPicPr>
        <p:blipFill>
          <a:blip r:embed="rId7"/>
          <a:stretch>
            <a:fillRect/>
          </a:stretch>
        </p:blipFill>
        <p:spPr>
          <a:xfrm>
            <a:off x="294430" y="5663047"/>
            <a:ext cx="1148875" cy="1056224"/>
          </a:xfrm>
          <a:prstGeom prst="rect">
            <a:avLst/>
          </a:prstGeom>
          <a:effectLst>
            <a:outerShdw blurRad="50800" dist="38100" dir="8100000" algn="tr" rotWithShape="0">
              <a:schemeClr val="accent1">
                <a:lumMod val="40000"/>
                <a:lumOff val="60000"/>
                <a:alpha val="0"/>
              </a:schemeClr>
            </a:outerShdw>
            <a:softEdge rad="0"/>
          </a:effectLst>
          <a:scene3d>
            <a:camera prst="orthographicFront"/>
            <a:lightRig rig="threePt" dir="t"/>
          </a:scene3d>
          <a:sp3d extrusionH="63500">
            <a:bevelT w="38100" h="6350"/>
          </a:sp3d>
        </p:spPr>
      </p:pic>
    </p:spTree>
    <p:extLst>
      <p:ext uri="{BB962C8B-B14F-4D97-AF65-F5344CB8AC3E}">
        <p14:creationId xmlns:p14="http://schemas.microsoft.com/office/powerpoint/2010/main" val="1926548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CAE056-DCAC-4109-B5B5-341572DE7971}"/>
              </a:ext>
            </a:extLst>
          </p:cNvPr>
          <p:cNvSpPr>
            <a:spLocks noGrp="1"/>
          </p:cNvSpPr>
          <p:nvPr>
            <p:ph type="title"/>
          </p:nvPr>
        </p:nvSpPr>
        <p:spPr>
          <a:xfrm>
            <a:off x="244756" y="377442"/>
            <a:ext cx="5851243" cy="632535"/>
          </a:xfrm>
        </p:spPr>
        <p:txBody>
          <a:bodyPr>
            <a:normAutofit fontScale="90000"/>
          </a:bodyPr>
          <a:lstStyle/>
          <a:p>
            <a:r>
              <a:rPr lang="en-US" dirty="0"/>
              <a:t>Evaluate Model</a:t>
            </a:r>
          </a:p>
        </p:txBody>
      </p:sp>
      <p:pic>
        <p:nvPicPr>
          <p:cNvPr id="3" name="Picture 2" descr="A logo of a globe with a graduation cap&#10;&#10;Description automatically generated">
            <a:extLst>
              <a:ext uri="{FF2B5EF4-FFF2-40B4-BE49-F238E27FC236}">
                <a16:creationId xmlns:a16="http://schemas.microsoft.com/office/drawing/2014/main" id="{2BB45341-3382-2900-97AB-44C25BDF887B}"/>
              </a:ext>
            </a:extLst>
          </p:cNvPr>
          <p:cNvPicPr>
            <a:picLocks noChangeAspect="1"/>
          </p:cNvPicPr>
          <p:nvPr/>
        </p:nvPicPr>
        <p:blipFill>
          <a:blip r:embed="rId2"/>
          <a:stretch>
            <a:fillRect/>
          </a:stretch>
        </p:blipFill>
        <p:spPr>
          <a:xfrm>
            <a:off x="10850119" y="5658751"/>
            <a:ext cx="1148875" cy="1056224"/>
          </a:xfrm>
          <a:prstGeom prst="rect">
            <a:avLst/>
          </a:prstGeom>
          <a:effectLst>
            <a:outerShdw blurRad="50800" dist="38100" dir="8100000" algn="tr" rotWithShape="0">
              <a:schemeClr val="accent1">
                <a:lumMod val="40000"/>
                <a:lumOff val="60000"/>
                <a:alpha val="0"/>
              </a:schemeClr>
            </a:outerShdw>
            <a:softEdge rad="0"/>
          </a:effectLst>
          <a:scene3d>
            <a:camera prst="orthographicFront"/>
            <a:lightRig rig="threePt" dir="t"/>
          </a:scene3d>
          <a:sp3d extrusionH="63500">
            <a:bevelT w="38100" h="6350"/>
          </a:sp3d>
        </p:spPr>
      </p:pic>
      <p:pic>
        <p:nvPicPr>
          <p:cNvPr id="11" name="صورة 10" descr="صورة تحتوي على نص, برمجيات, رقم, أيقونة الحاسوب&#10;&#10;تم إنشاء الوصف تلقائياً">
            <a:extLst>
              <a:ext uri="{FF2B5EF4-FFF2-40B4-BE49-F238E27FC236}">
                <a16:creationId xmlns:a16="http://schemas.microsoft.com/office/drawing/2014/main" id="{5157978C-AF16-3115-60EB-5C58C7D13077}"/>
              </a:ext>
            </a:extLst>
          </p:cNvPr>
          <p:cNvPicPr>
            <a:picLocks noChangeAspect="1"/>
          </p:cNvPicPr>
          <p:nvPr/>
        </p:nvPicPr>
        <p:blipFill>
          <a:blip r:embed="rId3"/>
          <a:srcRect l="29662" t="37610" r="26009" b="15834"/>
          <a:stretch/>
        </p:blipFill>
        <p:spPr>
          <a:xfrm>
            <a:off x="2213306" y="1489242"/>
            <a:ext cx="7765386" cy="4365647"/>
          </a:xfrm>
          <a:prstGeom prst="rect">
            <a:avLst/>
          </a:prstGeom>
        </p:spPr>
      </p:pic>
    </p:spTree>
    <p:extLst>
      <p:ext uri="{BB962C8B-B14F-4D97-AF65-F5344CB8AC3E}">
        <p14:creationId xmlns:p14="http://schemas.microsoft.com/office/powerpoint/2010/main" val="78121516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CAE056-DCAC-4109-B5B5-341572DE7971}"/>
              </a:ext>
            </a:extLst>
          </p:cNvPr>
          <p:cNvSpPr>
            <a:spLocks noGrp="1"/>
          </p:cNvSpPr>
          <p:nvPr>
            <p:ph type="title"/>
          </p:nvPr>
        </p:nvSpPr>
        <p:spPr>
          <a:xfrm>
            <a:off x="244756" y="377442"/>
            <a:ext cx="5851243" cy="632535"/>
          </a:xfrm>
        </p:spPr>
        <p:txBody>
          <a:bodyPr>
            <a:normAutofit fontScale="90000"/>
          </a:bodyPr>
          <a:lstStyle/>
          <a:p>
            <a:r>
              <a:rPr lang="en-US" dirty="0"/>
              <a:t>Evaluate Model</a:t>
            </a:r>
          </a:p>
        </p:txBody>
      </p:sp>
      <p:pic>
        <p:nvPicPr>
          <p:cNvPr id="3" name="Picture 2" descr="A logo of a globe with a graduation cap&#10;&#10;Description automatically generated">
            <a:extLst>
              <a:ext uri="{FF2B5EF4-FFF2-40B4-BE49-F238E27FC236}">
                <a16:creationId xmlns:a16="http://schemas.microsoft.com/office/drawing/2014/main" id="{2BB45341-3382-2900-97AB-44C25BDF887B}"/>
              </a:ext>
            </a:extLst>
          </p:cNvPr>
          <p:cNvPicPr>
            <a:picLocks noChangeAspect="1"/>
          </p:cNvPicPr>
          <p:nvPr/>
        </p:nvPicPr>
        <p:blipFill>
          <a:blip r:embed="rId2"/>
          <a:stretch>
            <a:fillRect/>
          </a:stretch>
        </p:blipFill>
        <p:spPr>
          <a:xfrm>
            <a:off x="10850119" y="5658751"/>
            <a:ext cx="1148875" cy="1056224"/>
          </a:xfrm>
          <a:prstGeom prst="rect">
            <a:avLst/>
          </a:prstGeom>
          <a:effectLst>
            <a:outerShdw blurRad="50800" dist="38100" dir="8100000" algn="tr" rotWithShape="0">
              <a:schemeClr val="accent1">
                <a:lumMod val="40000"/>
                <a:lumOff val="60000"/>
                <a:alpha val="0"/>
              </a:schemeClr>
            </a:outerShdw>
            <a:softEdge rad="0"/>
          </a:effectLst>
          <a:scene3d>
            <a:camera prst="orthographicFront"/>
            <a:lightRig rig="threePt" dir="t"/>
          </a:scene3d>
          <a:sp3d extrusionH="63500">
            <a:bevelT w="38100" h="6350"/>
          </a:sp3d>
        </p:spPr>
      </p:pic>
      <p:pic>
        <p:nvPicPr>
          <p:cNvPr id="5" name="صورة 4" descr="صورة تحتوي على نص, برمجيات, رقم, أيقونة الحاسوب&#10;&#10;تم إنشاء الوصف تلقائياً">
            <a:extLst>
              <a:ext uri="{FF2B5EF4-FFF2-40B4-BE49-F238E27FC236}">
                <a16:creationId xmlns:a16="http://schemas.microsoft.com/office/drawing/2014/main" id="{0F4C3FE9-D09E-2CED-7A90-4D55DADA6DF2}"/>
              </a:ext>
            </a:extLst>
          </p:cNvPr>
          <p:cNvPicPr>
            <a:picLocks noChangeAspect="1"/>
          </p:cNvPicPr>
          <p:nvPr/>
        </p:nvPicPr>
        <p:blipFill>
          <a:blip r:embed="rId3"/>
          <a:srcRect l="18134" t="36774" r="32052" b="4045"/>
          <a:stretch/>
        </p:blipFill>
        <p:spPr>
          <a:xfrm>
            <a:off x="2515154" y="1327673"/>
            <a:ext cx="7161689" cy="4554512"/>
          </a:xfrm>
          <a:prstGeom prst="rect">
            <a:avLst/>
          </a:prstGeom>
        </p:spPr>
      </p:pic>
      <p:sp>
        <p:nvSpPr>
          <p:cNvPr id="6" name="مستطيل 5">
            <a:extLst>
              <a:ext uri="{FF2B5EF4-FFF2-40B4-BE49-F238E27FC236}">
                <a16:creationId xmlns:a16="http://schemas.microsoft.com/office/drawing/2014/main" id="{1BD96A87-7A89-D4D8-EB24-4F6BE43AA9D4}"/>
              </a:ext>
            </a:extLst>
          </p:cNvPr>
          <p:cNvSpPr/>
          <p:nvPr/>
        </p:nvSpPr>
        <p:spPr>
          <a:xfrm>
            <a:off x="8748215" y="2142699"/>
            <a:ext cx="750627" cy="545910"/>
          </a:xfrm>
          <a:prstGeom prst="rect">
            <a:avLst/>
          </a:prstGeom>
          <a:noFill/>
          <a:ln w="5715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a:p>
        </p:txBody>
      </p:sp>
    </p:spTree>
    <p:extLst>
      <p:ext uri="{BB962C8B-B14F-4D97-AF65-F5344CB8AC3E}">
        <p14:creationId xmlns:p14="http://schemas.microsoft.com/office/powerpoint/2010/main" val="45636287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CAE056-DCAC-4109-B5B5-341572DE7971}"/>
              </a:ext>
            </a:extLst>
          </p:cNvPr>
          <p:cNvSpPr>
            <a:spLocks noGrp="1"/>
          </p:cNvSpPr>
          <p:nvPr>
            <p:ph type="title"/>
          </p:nvPr>
        </p:nvSpPr>
        <p:spPr>
          <a:xfrm>
            <a:off x="244756" y="377442"/>
            <a:ext cx="5851243" cy="632535"/>
          </a:xfrm>
        </p:spPr>
        <p:txBody>
          <a:bodyPr>
            <a:normAutofit fontScale="90000"/>
          </a:bodyPr>
          <a:lstStyle/>
          <a:p>
            <a:r>
              <a:rPr lang="en-US" dirty="0"/>
              <a:t>Evaluate Model</a:t>
            </a:r>
          </a:p>
        </p:txBody>
      </p:sp>
      <p:pic>
        <p:nvPicPr>
          <p:cNvPr id="3" name="Picture 2" descr="A logo of a globe with a graduation cap&#10;&#10;Description automatically generated">
            <a:extLst>
              <a:ext uri="{FF2B5EF4-FFF2-40B4-BE49-F238E27FC236}">
                <a16:creationId xmlns:a16="http://schemas.microsoft.com/office/drawing/2014/main" id="{2BB45341-3382-2900-97AB-44C25BDF887B}"/>
              </a:ext>
            </a:extLst>
          </p:cNvPr>
          <p:cNvPicPr>
            <a:picLocks noChangeAspect="1"/>
          </p:cNvPicPr>
          <p:nvPr/>
        </p:nvPicPr>
        <p:blipFill>
          <a:blip r:embed="rId2"/>
          <a:stretch>
            <a:fillRect/>
          </a:stretch>
        </p:blipFill>
        <p:spPr>
          <a:xfrm>
            <a:off x="10850119" y="5658751"/>
            <a:ext cx="1148875" cy="1056224"/>
          </a:xfrm>
          <a:prstGeom prst="rect">
            <a:avLst/>
          </a:prstGeom>
          <a:effectLst>
            <a:outerShdw blurRad="50800" dist="38100" dir="8100000" algn="tr" rotWithShape="0">
              <a:schemeClr val="accent1">
                <a:lumMod val="40000"/>
                <a:lumOff val="60000"/>
                <a:alpha val="0"/>
              </a:schemeClr>
            </a:outerShdw>
            <a:softEdge rad="0"/>
          </a:effectLst>
          <a:scene3d>
            <a:camera prst="orthographicFront"/>
            <a:lightRig rig="threePt" dir="t"/>
          </a:scene3d>
          <a:sp3d extrusionH="63500">
            <a:bevelT w="38100" h="6350"/>
          </a:sp3d>
        </p:spPr>
      </p:pic>
      <p:pic>
        <p:nvPicPr>
          <p:cNvPr id="7" name="صورة 6" descr="صورة تحتوي على نص, برمجيات, أيقونة الحاسوب, صفحة ويب&#10;&#10;تم إنشاء الوصف تلقائياً">
            <a:extLst>
              <a:ext uri="{FF2B5EF4-FFF2-40B4-BE49-F238E27FC236}">
                <a16:creationId xmlns:a16="http://schemas.microsoft.com/office/drawing/2014/main" id="{454A7CD8-002B-F5FE-DA28-CAA9EC0267CA}"/>
              </a:ext>
            </a:extLst>
          </p:cNvPr>
          <p:cNvPicPr>
            <a:picLocks noChangeAspect="1"/>
          </p:cNvPicPr>
          <p:nvPr/>
        </p:nvPicPr>
        <p:blipFill>
          <a:blip r:embed="rId3"/>
          <a:srcRect l="41865" t="39368" r="35963" b="12143"/>
          <a:stretch/>
        </p:blipFill>
        <p:spPr>
          <a:xfrm>
            <a:off x="604344" y="1979580"/>
            <a:ext cx="3014662" cy="3529013"/>
          </a:xfrm>
          <a:prstGeom prst="rect">
            <a:avLst/>
          </a:prstGeom>
        </p:spPr>
      </p:pic>
      <p:pic>
        <p:nvPicPr>
          <p:cNvPr id="9" name="صورة 8" descr="صورة تحتوي على نص, برمجيات, أيقونة الحاسوب, صفحة ويب&#10;&#10;تم إنشاء الوصف تلقائياً">
            <a:extLst>
              <a:ext uri="{FF2B5EF4-FFF2-40B4-BE49-F238E27FC236}">
                <a16:creationId xmlns:a16="http://schemas.microsoft.com/office/drawing/2014/main" id="{088D66F7-8B8F-9F91-4FD8-7FF40ADFCF54}"/>
              </a:ext>
            </a:extLst>
          </p:cNvPr>
          <p:cNvPicPr>
            <a:picLocks noChangeAspect="1"/>
          </p:cNvPicPr>
          <p:nvPr/>
        </p:nvPicPr>
        <p:blipFill>
          <a:blip r:embed="rId4"/>
          <a:srcRect l="17798" t="38030" r="30038" b="28511"/>
          <a:stretch/>
        </p:blipFill>
        <p:spPr>
          <a:xfrm>
            <a:off x="4351145" y="2501768"/>
            <a:ext cx="7236511" cy="2484638"/>
          </a:xfrm>
          <a:prstGeom prst="rect">
            <a:avLst/>
          </a:prstGeom>
        </p:spPr>
      </p:pic>
    </p:spTree>
    <p:extLst>
      <p:ext uri="{BB962C8B-B14F-4D97-AF65-F5344CB8AC3E}">
        <p14:creationId xmlns:p14="http://schemas.microsoft.com/office/powerpoint/2010/main" val="185914074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CAE056-DCAC-4109-B5B5-341572DE7971}"/>
              </a:ext>
            </a:extLst>
          </p:cNvPr>
          <p:cNvSpPr>
            <a:spLocks noGrp="1"/>
          </p:cNvSpPr>
          <p:nvPr>
            <p:ph type="title"/>
          </p:nvPr>
        </p:nvSpPr>
        <p:spPr>
          <a:xfrm>
            <a:off x="244756" y="377442"/>
            <a:ext cx="5851243" cy="632535"/>
          </a:xfrm>
        </p:spPr>
        <p:txBody>
          <a:bodyPr>
            <a:normAutofit fontScale="90000"/>
          </a:bodyPr>
          <a:lstStyle/>
          <a:p>
            <a:r>
              <a:rPr lang="en-US" dirty="0"/>
              <a:t>Full pipeline</a:t>
            </a:r>
          </a:p>
        </p:txBody>
      </p:sp>
      <p:pic>
        <p:nvPicPr>
          <p:cNvPr id="3" name="Picture 2" descr="A logo of a globe with a graduation cap&#10;&#10;Description automatically generated">
            <a:extLst>
              <a:ext uri="{FF2B5EF4-FFF2-40B4-BE49-F238E27FC236}">
                <a16:creationId xmlns:a16="http://schemas.microsoft.com/office/drawing/2014/main" id="{2BB45341-3382-2900-97AB-44C25BDF887B}"/>
              </a:ext>
            </a:extLst>
          </p:cNvPr>
          <p:cNvPicPr>
            <a:picLocks noChangeAspect="1"/>
          </p:cNvPicPr>
          <p:nvPr/>
        </p:nvPicPr>
        <p:blipFill>
          <a:blip r:embed="rId2"/>
          <a:stretch>
            <a:fillRect/>
          </a:stretch>
        </p:blipFill>
        <p:spPr>
          <a:xfrm>
            <a:off x="10850119" y="5658751"/>
            <a:ext cx="1148875" cy="1056224"/>
          </a:xfrm>
          <a:prstGeom prst="rect">
            <a:avLst/>
          </a:prstGeom>
          <a:effectLst>
            <a:outerShdw blurRad="50800" dist="38100" dir="8100000" algn="tr" rotWithShape="0">
              <a:schemeClr val="accent1">
                <a:lumMod val="40000"/>
                <a:lumOff val="60000"/>
                <a:alpha val="0"/>
              </a:schemeClr>
            </a:outerShdw>
            <a:softEdge rad="0"/>
          </a:effectLst>
          <a:scene3d>
            <a:camera prst="orthographicFront"/>
            <a:lightRig rig="threePt" dir="t"/>
          </a:scene3d>
          <a:sp3d extrusionH="63500">
            <a:bevelT w="38100" h="6350"/>
          </a:sp3d>
        </p:spPr>
      </p:pic>
      <p:pic>
        <p:nvPicPr>
          <p:cNvPr id="7" name="صورة 6" descr="صورة تحتوي على نص, لقطة شاشة, برمجيات, رسم بياني&#10;&#10;تم إنشاء الوصف تلقائياً">
            <a:extLst>
              <a:ext uri="{FF2B5EF4-FFF2-40B4-BE49-F238E27FC236}">
                <a16:creationId xmlns:a16="http://schemas.microsoft.com/office/drawing/2014/main" id="{E69107CC-350D-691B-FEFD-A2CFAB18DE52}"/>
              </a:ext>
            </a:extLst>
          </p:cNvPr>
          <p:cNvPicPr>
            <a:picLocks noChangeAspect="1"/>
          </p:cNvPicPr>
          <p:nvPr/>
        </p:nvPicPr>
        <p:blipFill>
          <a:blip r:embed="rId3"/>
          <a:srcRect l="25858" t="31756" r="24888" b="7598"/>
          <a:stretch/>
        </p:blipFill>
        <p:spPr>
          <a:xfrm>
            <a:off x="2540911" y="1305115"/>
            <a:ext cx="7110176" cy="4686252"/>
          </a:xfrm>
          <a:prstGeom prst="rect">
            <a:avLst/>
          </a:prstGeom>
        </p:spPr>
      </p:pic>
    </p:spTree>
    <p:extLst>
      <p:ext uri="{BB962C8B-B14F-4D97-AF65-F5344CB8AC3E}">
        <p14:creationId xmlns:p14="http://schemas.microsoft.com/office/powerpoint/2010/main" val="188569033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DE7F2-E890-4744-88DD-A75F5E300513}"/>
              </a:ext>
            </a:extLst>
          </p:cNvPr>
          <p:cNvSpPr>
            <a:spLocks noGrp="1"/>
          </p:cNvSpPr>
          <p:nvPr>
            <p:ph type="ctrTitle"/>
          </p:nvPr>
        </p:nvSpPr>
        <p:spPr>
          <a:xfrm>
            <a:off x="4833694" y="660358"/>
            <a:ext cx="6594768" cy="5537284"/>
          </a:xfrm>
        </p:spPr>
        <p:txBody>
          <a:bodyPr>
            <a:normAutofit/>
          </a:bodyPr>
          <a:lstStyle/>
          <a:p>
            <a:r>
              <a:rPr lang="en-US" dirty="0"/>
              <a:t>Data Visualization</a:t>
            </a:r>
          </a:p>
        </p:txBody>
      </p:sp>
      <p:pic>
        <p:nvPicPr>
          <p:cNvPr id="34" name="Picture Placeholder 33" descr="Aerial view of a neon highway intersection">
            <a:extLst>
              <a:ext uri="{FF2B5EF4-FFF2-40B4-BE49-F238E27FC236}">
                <a16:creationId xmlns:a16="http://schemas.microsoft.com/office/drawing/2014/main" id="{9289CE93-EC50-55DB-CFE0-1266AEC87B19}"/>
              </a:ext>
            </a:extLst>
          </p:cNvPr>
          <p:cNvPicPr>
            <a:picLocks noGrp="1" noChangeAspect="1"/>
          </p:cNvPicPr>
          <p:nvPr>
            <p:ph type="pic" sz="quarter" idx="13"/>
          </p:nvPr>
        </p:nvPicPr>
        <p:blipFill>
          <a:blip r:embed="rId3"/>
          <a:srcRect l="24936" r="24936"/>
          <a:stretch/>
        </p:blipFill>
        <p:spPr>
          <a:xfrm rot="10800000">
            <a:off x="1" y="761322"/>
            <a:ext cx="4076118" cy="6096678"/>
          </a:xfrm>
        </p:spPr>
      </p:pic>
      <p:sp>
        <p:nvSpPr>
          <p:cNvPr id="31" name="Oval 30">
            <a:extLst>
              <a:ext uri="{FF2B5EF4-FFF2-40B4-BE49-F238E27FC236}">
                <a16:creationId xmlns:a16="http://schemas.microsoft.com/office/drawing/2014/main" id="{F466A906-2869-BB36-138E-D45F62E92210}"/>
              </a:ext>
              <a:ext uri="{C183D7F6-B498-43B3-948B-1728B52AA6E4}">
                <adec:decorative xmlns:adec="http://schemas.microsoft.com/office/drawing/2017/decorative" val="1"/>
              </a:ext>
            </a:extLst>
          </p:cNvPr>
          <p:cNvSpPr/>
          <p:nvPr/>
        </p:nvSpPr>
        <p:spPr>
          <a:xfrm>
            <a:off x="3903349" y="4646277"/>
            <a:ext cx="274320" cy="274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2" name="Straight Connector 31">
            <a:extLst>
              <a:ext uri="{FF2B5EF4-FFF2-40B4-BE49-F238E27FC236}">
                <a16:creationId xmlns:a16="http://schemas.microsoft.com/office/drawing/2014/main" id="{06186C3A-548E-AD87-3029-964123530768}"/>
              </a:ext>
              <a:ext uri="{C183D7F6-B498-43B3-948B-1728B52AA6E4}">
                <adec:decorative xmlns:adec="http://schemas.microsoft.com/office/drawing/2017/decorative" val="1"/>
              </a:ext>
            </a:extLst>
          </p:cNvPr>
          <p:cNvCxnSpPr>
            <a:cxnSpLocks/>
          </p:cNvCxnSpPr>
          <p:nvPr/>
        </p:nvCxnSpPr>
        <p:spPr>
          <a:xfrm>
            <a:off x="-97971" y="660400"/>
            <a:ext cx="4160955" cy="4149155"/>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pic>
        <p:nvPicPr>
          <p:cNvPr id="4" name="Picture 3" descr="A logo of a globe with a graduation cap&#10;&#10;Description automatically generated">
            <a:extLst>
              <a:ext uri="{FF2B5EF4-FFF2-40B4-BE49-F238E27FC236}">
                <a16:creationId xmlns:a16="http://schemas.microsoft.com/office/drawing/2014/main" id="{3E2BE53E-51D7-0565-269E-C2F0BB8B6C4D}"/>
              </a:ext>
            </a:extLst>
          </p:cNvPr>
          <p:cNvPicPr>
            <a:picLocks noChangeAspect="1"/>
          </p:cNvPicPr>
          <p:nvPr/>
        </p:nvPicPr>
        <p:blipFill>
          <a:blip r:embed="rId4"/>
          <a:stretch>
            <a:fillRect/>
          </a:stretch>
        </p:blipFill>
        <p:spPr>
          <a:xfrm>
            <a:off x="10881361" y="5627734"/>
            <a:ext cx="1148874" cy="1056222"/>
          </a:xfrm>
          <a:prstGeom prst="rect">
            <a:avLst/>
          </a:prstGeom>
          <a:effectLst>
            <a:glow rad="25400">
              <a:schemeClr val="accent1">
                <a:alpha val="37000"/>
              </a:schemeClr>
            </a:glow>
            <a:outerShdw blurRad="50800" dist="38100" dir="8100000" algn="tr" rotWithShape="0">
              <a:prstClr val="black">
                <a:alpha val="68000"/>
              </a:prstClr>
            </a:outerShdw>
          </a:effectLst>
          <a:scene3d>
            <a:camera prst="orthographicFront"/>
            <a:lightRig rig="threePt" dir="t"/>
          </a:scene3d>
          <a:sp3d>
            <a:bevelT w="0" h="12700"/>
          </a:sp3d>
        </p:spPr>
      </p:pic>
    </p:spTree>
    <p:extLst>
      <p:ext uri="{BB962C8B-B14F-4D97-AF65-F5344CB8AC3E}">
        <p14:creationId xmlns:p14="http://schemas.microsoft.com/office/powerpoint/2010/main" val="319317889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91A54E-C089-495E-8BFE-8E60D9569D85}"/>
              </a:ext>
            </a:extLst>
          </p:cNvPr>
          <p:cNvSpPr>
            <a:spLocks noGrp="1"/>
          </p:cNvSpPr>
          <p:nvPr>
            <p:ph type="ctrTitle"/>
          </p:nvPr>
        </p:nvSpPr>
        <p:spPr/>
        <p:txBody>
          <a:bodyPr/>
          <a:lstStyle/>
          <a:p>
            <a:endParaRPr lang="en-GB"/>
          </a:p>
        </p:txBody>
      </p:sp>
      <p:sp>
        <p:nvSpPr>
          <p:cNvPr id="3" name="Picture Placeholder 2">
            <a:extLst>
              <a:ext uri="{FF2B5EF4-FFF2-40B4-BE49-F238E27FC236}">
                <a16:creationId xmlns:a16="http://schemas.microsoft.com/office/drawing/2014/main" id="{61A082C1-AB30-FF67-9C6D-04202BCE12BD}"/>
              </a:ext>
            </a:extLst>
          </p:cNvPr>
          <p:cNvSpPr>
            <a:spLocks noGrp="1"/>
          </p:cNvSpPr>
          <p:nvPr>
            <p:ph type="pic" sz="quarter" idx="13"/>
          </p:nvPr>
        </p:nvSpPr>
        <p:spPr/>
        <p:txBody>
          <a:bodyPr/>
          <a:lstStyle/>
          <a:p>
            <a:endParaRPr lang="en-US"/>
          </a:p>
        </p:txBody>
      </p:sp>
      <p:pic>
        <p:nvPicPr>
          <p:cNvPr id="5" name="Picture 4">
            <a:extLst>
              <a:ext uri="{FF2B5EF4-FFF2-40B4-BE49-F238E27FC236}">
                <a16:creationId xmlns:a16="http://schemas.microsoft.com/office/drawing/2014/main" id="{249E5DE2-488A-4802-0463-A48C9D952B46}"/>
              </a:ext>
            </a:extLst>
          </p:cNvPr>
          <p:cNvPicPr>
            <a:picLocks noChangeAspect="1"/>
          </p:cNvPicPr>
          <p:nvPr/>
        </p:nvPicPr>
        <p:blipFill>
          <a:blip r:embed="rId2"/>
          <a:stretch>
            <a:fillRect/>
          </a:stretch>
        </p:blipFill>
        <p:spPr>
          <a:xfrm>
            <a:off x="1" y="2458"/>
            <a:ext cx="12196372" cy="6855542"/>
          </a:xfrm>
          <a:prstGeom prst="rect">
            <a:avLst/>
          </a:prstGeom>
        </p:spPr>
      </p:pic>
    </p:spTree>
    <p:extLst>
      <p:ext uri="{BB962C8B-B14F-4D97-AF65-F5344CB8AC3E}">
        <p14:creationId xmlns:p14="http://schemas.microsoft.com/office/powerpoint/2010/main" val="274371897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F4A9A1-8288-72CC-5240-8BED6BA8D1B6}"/>
              </a:ext>
            </a:extLst>
          </p:cNvPr>
          <p:cNvSpPr>
            <a:spLocks noGrp="1"/>
          </p:cNvSpPr>
          <p:nvPr>
            <p:ph type="ctrTitle"/>
          </p:nvPr>
        </p:nvSpPr>
        <p:spPr/>
        <p:txBody>
          <a:bodyPr/>
          <a:lstStyle/>
          <a:p>
            <a:endParaRPr lang="en-GB"/>
          </a:p>
        </p:txBody>
      </p:sp>
      <p:sp>
        <p:nvSpPr>
          <p:cNvPr id="3" name="Picture Placeholder 2">
            <a:extLst>
              <a:ext uri="{FF2B5EF4-FFF2-40B4-BE49-F238E27FC236}">
                <a16:creationId xmlns:a16="http://schemas.microsoft.com/office/drawing/2014/main" id="{CA6CE1A6-5867-6B56-3384-0A065E354DD9}"/>
              </a:ext>
            </a:extLst>
          </p:cNvPr>
          <p:cNvSpPr>
            <a:spLocks noGrp="1"/>
          </p:cNvSpPr>
          <p:nvPr>
            <p:ph type="pic" sz="quarter" idx="13"/>
          </p:nvPr>
        </p:nvSpPr>
        <p:spPr/>
        <p:txBody>
          <a:bodyPr/>
          <a:lstStyle/>
          <a:p>
            <a:endParaRPr lang="en-US"/>
          </a:p>
        </p:txBody>
      </p:sp>
      <p:pic>
        <p:nvPicPr>
          <p:cNvPr id="7" name="Picture 6">
            <a:extLst>
              <a:ext uri="{FF2B5EF4-FFF2-40B4-BE49-F238E27FC236}">
                <a16:creationId xmlns:a16="http://schemas.microsoft.com/office/drawing/2014/main" id="{8D592A23-EAFC-08DD-F837-AF88426DDC7C}"/>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62547657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3681BE-3DED-6DCA-FA59-5D085BD00658}"/>
              </a:ext>
            </a:extLst>
          </p:cNvPr>
          <p:cNvSpPr>
            <a:spLocks noGrp="1"/>
          </p:cNvSpPr>
          <p:nvPr>
            <p:ph type="ctrTitle"/>
          </p:nvPr>
        </p:nvSpPr>
        <p:spPr/>
        <p:txBody>
          <a:bodyPr/>
          <a:lstStyle/>
          <a:p>
            <a:endParaRPr lang="en-GB"/>
          </a:p>
        </p:txBody>
      </p:sp>
      <p:sp>
        <p:nvSpPr>
          <p:cNvPr id="3" name="Picture Placeholder 2">
            <a:extLst>
              <a:ext uri="{FF2B5EF4-FFF2-40B4-BE49-F238E27FC236}">
                <a16:creationId xmlns:a16="http://schemas.microsoft.com/office/drawing/2014/main" id="{3F655B63-133E-7A77-8FCE-02BBAE778806}"/>
              </a:ext>
            </a:extLst>
          </p:cNvPr>
          <p:cNvSpPr>
            <a:spLocks noGrp="1"/>
          </p:cNvSpPr>
          <p:nvPr>
            <p:ph type="pic" sz="quarter" idx="13"/>
          </p:nvPr>
        </p:nvSpPr>
        <p:spPr/>
        <p:txBody>
          <a:bodyPr/>
          <a:lstStyle/>
          <a:p>
            <a:endParaRPr lang="en-US"/>
          </a:p>
        </p:txBody>
      </p:sp>
      <p:pic>
        <p:nvPicPr>
          <p:cNvPr id="7" name="Picture 6">
            <a:extLst>
              <a:ext uri="{FF2B5EF4-FFF2-40B4-BE49-F238E27FC236}">
                <a16:creationId xmlns:a16="http://schemas.microsoft.com/office/drawing/2014/main" id="{173E0E05-CFDB-C0F4-B463-7042598299BC}"/>
              </a:ext>
            </a:extLst>
          </p:cNvPr>
          <p:cNvPicPr>
            <a:picLocks noChangeAspect="1"/>
          </p:cNvPicPr>
          <p:nvPr/>
        </p:nvPicPr>
        <p:blipFill>
          <a:blip r:embed="rId2"/>
          <a:stretch>
            <a:fillRect/>
          </a:stretch>
        </p:blipFill>
        <p:spPr>
          <a:xfrm>
            <a:off x="0" y="0"/>
            <a:ext cx="12216620" cy="6860178"/>
          </a:xfrm>
          <a:prstGeom prst="rect">
            <a:avLst/>
          </a:prstGeom>
        </p:spPr>
      </p:pic>
    </p:spTree>
    <p:extLst>
      <p:ext uri="{BB962C8B-B14F-4D97-AF65-F5344CB8AC3E}">
        <p14:creationId xmlns:p14="http://schemas.microsoft.com/office/powerpoint/2010/main" val="33254347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01B315-9E59-96FB-4F34-7DB5CE6F2422}"/>
              </a:ext>
            </a:extLst>
          </p:cNvPr>
          <p:cNvSpPr>
            <a:spLocks noGrp="1"/>
          </p:cNvSpPr>
          <p:nvPr>
            <p:ph type="ctrTitle"/>
          </p:nvPr>
        </p:nvSpPr>
        <p:spPr/>
        <p:txBody>
          <a:bodyPr/>
          <a:lstStyle/>
          <a:p>
            <a:endParaRPr lang="en-GB"/>
          </a:p>
        </p:txBody>
      </p:sp>
      <p:sp>
        <p:nvSpPr>
          <p:cNvPr id="3" name="Picture Placeholder 2">
            <a:extLst>
              <a:ext uri="{FF2B5EF4-FFF2-40B4-BE49-F238E27FC236}">
                <a16:creationId xmlns:a16="http://schemas.microsoft.com/office/drawing/2014/main" id="{E765BE84-219C-5C89-7987-F01366E6C824}"/>
              </a:ext>
            </a:extLst>
          </p:cNvPr>
          <p:cNvSpPr>
            <a:spLocks noGrp="1"/>
          </p:cNvSpPr>
          <p:nvPr>
            <p:ph type="pic" sz="quarter" idx="13"/>
          </p:nvPr>
        </p:nvSpPr>
        <p:spPr/>
        <p:txBody>
          <a:bodyPr/>
          <a:lstStyle/>
          <a:p>
            <a:endParaRPr lang="en-US"/>
          </a:p>
        </p:txBody>
      </p:sp>
      <p:pic>
        <p:nvPicPr>
          <p:cNvPr id="7" name="Picture 6">
            <a:extLst>
              <a:ext uri="{FF2B5EF4-FFF2-40B4-BE49-F238E27FC236}">
                <a16:creationId xmlns:a16="http://schemas.microsoft.com/office/drawing/2014/main" id="{FCCBB368-D386-8069-E2B8-6CD7F8AAE76B}"/>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71389378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D257DD-7478-1045-2398-0F08435649A2}"/>
              </a:ext>
            </a:extLst>
          </p:cNvPr>
          <p:cNvSpPr>
            <a:spLocks noGrp="1"/>
          </p:cNvSpPr>
          <p:nvPr>
            <p:ph type="ctrTitle"/>
          </p:nvPr>
        </p:nvSpPr>
        <p:spPr/>
        <p:txBody>
          <a:bodyPr/>
          <a:lstStyle/>
          <a:p>
            <a:endParaRPr lang="en-GB"/>
          </a:p>
        </p:txBody>
      </p:sp>
      <p:sp>
        <p:nvSpPr>
          <p:cNvPr id="3" name="Picture Placeholder 2">
            <a:extLst>
              <a:ext uri="{FF2B5EF4-FFF2-40B4-BE49-F238E27FC236}">
                <a16:creationId xmlns:a16="http://schemas.microsoft.com/office/drawing/2014/main" id="{8C970C22-5583-C219-582A-D804C3BFB9AD}"/>
              </a:ext>
            </a:extLst>
          </p:cNvPr>
          <p:cNvSpPr>
            <a:spLocks noGrp="1"/>
          </p:cNvSpPr>
          <p:nvPr>
            <p:ph type="pic" sz="quarter" idx="13"/>
          </p:nvPr>
        </p:nvSpPr>
        <p:spPr/>
        <p:txBody>
          <a:bodyPr/>
          <a:lstStyle/>
          <a:p>
            <a:endParaRPr lang="en-US"/>
          </a:p>
        </p:txBody>
      </p:sp>
      <p:pic>
        <p:nvPicPr>
          <p:cNvPr id="7" name="Picture 6">
            <a:extLst>
              <a:ext uri="{FF2B5EF4-FFF2-40B4-BE49-F238E27FC236}">
                <a16:creationId xmlns:a16="http://schemas.microsoft.com/office/drawing/2014/main" id="{D039515C-A5F2-72B0-D58B-782A5E15DC63}"/>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5662325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08C79-A4AC-4B5D-92DF-600737E4D11A}"/>
              </a:ext>
            </a:extLst>
          </p:cNvPr>
          <p:cNvSpPr>
            <a:spLocks noGrp="1"/>
          </p:cNvSpPr>
          <p:nvPr>
            <p:ph type="title"/>
          </p:nvPr>
        </p:nvSpPr>
        <p:spPr>
          <a:xfrm>
            <a:off x="3409604" y="583544"/>
            <a:ext cx="7889768" cy="858798"/>
          </a:xfrm>
        </p:spPr>
        <p:txBody>
          <a:bodyPr/>
          <a:lstStyle/>
          <a:p>
            <a:r>
              <a:rPr lang="en-US" dirty="0"/>
              <a:t>Team Responsibilities</a:t>
            </a:r>
          </a:p>
        </p:txBody>
      </p:sp>
      <p:sp>
        <p:nvSpPr>
          <p:cNvPr id="12" name="Text Placeholder 11">
            <a:extLst>
              <a:ext uri="{FF2B5EF4-FFF2-40B4-BE49-F238E27FC236}">
                <a16:creationId xmlns:a16="http://schemas.microsoft.com/office/drawing/2014/main" id="{D3251268-42B4-3B45-A59B-740E2DB97A00}"/>
              </a:ext>
            </a:extLst>
          </p:cNvPr>
          <p:cNvSpPr>
            <a:spLocks noGrp="1"/>
          </p:cNvSpPr>
          <p:nvPr>
            <p:ph sz="half" idx="1"/>
          </p:nvPr>
        </p:nvSpPr>
        <p:spPr>
          <a:xfrm>
            <a:off x="3328324" y="1388393"/>
            <a:ext cx="8515926" cy="5279133"/>
          </a:xfrm>
        </p:spPr>
        <p:txBody>
          <a:bodyPr>
            <a:normAutofit/>
          </a:bodyPr>
          <a:lstStyle/>
          <a:p>
            <a:r>
              <a:rPr lang="en-US" b="1" dirty="0" err="1"/>
              <a:t>Shahd</a:t>
            </a:r>
            <a:r>
              <a:rPr lang="en-US" dirty="0"/>
              <a:t>: designing the SQL database schema, creating and filling the database with sample data, developing SQL queries for inventory tracking and sales reporting.</a:t>
            </a:r>
          </a:p>
          <a:p>
            <a:r>
              <a:rPr lang="en-US" b="1" dirty="0"/>
              <a:t>Hedra :</a:t>
            </a:r>
            <a:r>
              <a:rPr lang="en-US" dirty="0"/>
              <a:t> Implement the data warehouse to ​merge inventory and sales data for reporting and analysis, Set up Azure connection, configure database and warehouse structure in azure.</a:t>
            </a:r>
          </a:p>
          <a:p>
            <a:r>
              <a:rPr lang="en-US" b="1" dirty="0"/>
              <a:t>Abdulrahman : </a:t>
            </a:r>
            <a:r>
              <a:rPr lang="en-US" dirty="0"/>
              <a:t>Use ETL processes to integrate data into the warehouse.</a:t>
            </a:r>
          </a:p>
          <a:p>
            <a:r>
              <a:rPr lang="en-US" b="1" dirty="0"/>
              <a:t>Mostafa :</a:t>
            </a:r>
            <a:r>
              <a:rPr lang="en-US" dirty="0"/>
              <a:t> Write Python scripts to extract data from the dataset, perform data cleaning, prepare it for analysis. </a:t>
            </a:r>
          </a:p>
          <a:p>
            <a:r>
              <a:rPr lang="en-US" b="1" dirty="0"/>
              <a:t>Mohamed Momen :</a:t>
            </a:r>
            <a:r>
              <a:rPr lang="en-US" dirty="0"/>
              <a:t> Build forecasting models to predict inventory demand and evaluate how well the model predicts future inventory demand.</a:t>
            </a:r>
            <a:endParaRPr lang="en-US" b="1" dirty="0"/>
          </a:p>
          <a:p>
            <a:r>
              <a:rPr lang="en-US" b="1" dirty="0"/>
              <a:t>Mohamed Ali  : </a:t>
            </a:r>
            <a:r>
              <a:rPr lang="en-US" dirty="0"/>
              <a:t>Deploy the forecasting model into a </a:t>
            </a:r>
            <a:r>
              <a:rPr lang="en-US" dirty="0" err="1"/>
              <a:t>MLOps</a:t>
            </a:r>
            <a:r>
              <a:rPr lang="en-US" dirty="0"/>
              <a:t> using Azure Machine Learning.</a:t>
            </a:r>
          </a:p>
          <a:p>
            <a:r>
              <a:rPr lang="en-US" b="1" dirty="0"/>
              <a:t>Ahmed:</a:t>
            </a:r>
            <a:r>
              <a:rPr lang="en-US" dirty="0"/>
              <a:t> Data Visualization using power bi</a:t>
            </a:r>
          </a:p>
          <a:p>
            <a:endParaRPr lang="en-US" dirty="0"/>
          </a:p>
          <a:p>
            <a:endParaRPr lang="en-US" dirty="0"/>
          </a:p>
          <a:p>
            <a:endParaRPr lang="en-US" dirty="0"/>
          </a:p>
        </p:txBody>
      </p:sp>
      <p:pic>
        <p:nvPicPr>
          <p:cNvPr id="3" name="Picture 2" descr="A logo of a globe with a graduation cap&#10;&#10;Description automatically generated">
            <a:extLst>
              <a:ext uri="{FF2B5EF4-FFF2-40B4-BE49-F238E27FC236}">
                <a16:creationId xmlns:a16="http://schemas.microsoft.com/office/drawing/2014/main" id="{A86580E4-3B23-6EE7-56CB-6828DB8AC57D}"/>
              </a:ext>
            </a:extLst>
          </p:cNvPr>
          <p:cNvPicPr>
            <a:picLocks noChangeAspect="1"/>
          </p:cNvPicPr>
          <p:nvPr/>
        </p:nvPicPr>
        <p:blipFill>
          <a:blip r:embed="rId3"/>
          <a:stretch>
            <a:fillRect/>
          </a:stretch>
        </p:blipFill>
        <p:spPr>
          <a:xfrm>
            <a:off x="10850119" y="5658751"/>
            <a:ext cx="1148875" cy="1056224"/>
          </a:xfrm>
          <a:prstGeom prst="rect">
            <a:avLst/>
          </a:prstGeom>
          <a:effectLst>
            <a:outerShdw blurRad="50800" dist="38100" dir="8100000" algn="tr" rotWithShape="0">
              <a:schemeClr val="accent1">
                <a:lumMod val="40000"/>
                <a:lumOff val="60000"/>
                <a:alpha val="0"/>
              </a:schemeClr>
            </a:outerShdw>
            <a:softEdge rad="0"/>
          </a:effectLst>
          <a:scene3d>
            <a:camera prst="orthographicFront"/>
            <a:lightRig rig="threePt" dir="t"/>
          </a:scene3d>
          <a:sp3d extrusionH="63500">
            <a:bevelT w="38100" h="6350"/>
          </a:sp3d>
        </p:spPr>
      </p:pic>
    </p:spTree>
    <p:extLst>
      <p:ext uri="{BB962C8B-B14F-4D97-AF65-F5344CB8AC3E}">
        <p14:creationId xmlns:p14="http://schemas.microsoft.com/office/powerpoint/2010/main" val="141878996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66A363-1BD6-CBE5-AFEF-23F01B309537}"/>
              </a:ext>
            </a:extLst>
          </p:cNvPr>
          <p:cNvSpPr>
            <a:spLocks noGrp="1"/>
          </p:cNvSpPr>
          <p:nvPr>
            <p:ph type="ctrTitle"/>
          </p:nvPr>
        </p:nvSpPr>
        <p:spPr/>
        <p:txBody>
          <a:bodyPr/>
          <a:lstStyle/>
          <a:p>
            <a:endParaRPr lang="en-GB"/>
          </a:p>
        </p:txBody>
      </p:sp>
      <p:sp>
        <p:nvSpPr>
          <p:cNvPr id="3" name="Picture Placeholder 2">
            <a:extLst>
              <a:ext uri="{FF2B5EF4-FFF2-40B4-BE49-F238E27FC236}">
                <a16:creationId xmlns:a16="http://schemas.microsoft.com/office/drawing/2014/main" id="{F14AF116-B48B-1C69-C6D3-FB8F51CE3409}"/>
              </a:ext>
            </a:extLst>
          </p:cNvPr>
          <p:cNvSpPr>
            <a:spLocks noGrp="1"/>
          </p:cNvSpPr>
          <p:nvPr>
            <p:ph type="pic" sz="quarter" idx="13"/>
          </p:nvPr>
        </p:nvSpPr>
        <p:spPr/>
        <p:txBody>
          <a:bodyPr/>
          <a:lstStyle/>
          <a:p>
            <a:endParaRPr lang="en-US"/>
          </a:p>
        </p:txBody>
      </p:sp>
      <p:pic>
        <p:nvPicPr>
          <p:cNvPr id="7" name="Picture 6">
            <a:extLst>
              <a:ext uri="{FF2B5EF4-FFF2-40B4-BE49-F238E27FC236}">
                <a16:creationId xmlns:a16="http://schemas.microsoft.com/office/drawing/2014/main" id="{706394FC-623A-8C46-87D8-41F38A342783}"/>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96427658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a:extLst>
              <a:ext uri="{FF2B5EF4-FFF2-40B4-BE49-F238E27FC236}">
                <a16:creationId xmlns:a16="http://schemas.microsoft.com/office/drawing/2014/main" id="{5FB75C3E-5885-49DD-8190-BB1E8C511A7E}"/>
              </a:ext>
            </a:extLst>
          </p:cNvPr>
          <p:cNvSpPr>
            <a:spLocks noGrp="1"/>
          </p:cNvSpPr>
          <p:nvPr>
            <p:ph type="title"/>
          </p:nvPr>
        </p:nvSpPr>
        <p:spPr>
          <a:xfrm>
            <a:off x="1552573" y="578368"/>
            <a:ext cx="9866540" cy="1358140"/>
          </a:xfrm>
        </p:spPr>
        <p:txBody>
          <a:bodyPr>
            <a:normAutofit/>
          </a:bodyPr>
          <a:lstStyle/>
          <a:p>
            <a:r>
              <a:rPr lang="en-US" dirty="0"/>
              <a:t>Timeline</a:t>
            </a:r>
          </a:p>
        </p:txBody>
      </p:sp>
      <p:sp>
        <p:nvSpPr>
          <p:cNvPr id="7" name="Text Placeholder 6">
            <a:extLst>
              <a:ext uri="{FF2B5EF4-FFF2-40B4-BE49-F238E27FC236}">
                <a16:creationId xmlns:a16="http://schemas.microsoft.com/office/drawing/2014/main" id="{3FF2D739-E475-54F8-C832-F04A983D0F24}"/>
              </a:ext>
            </a:extLst>
          </p:cNvPr>
          <p:cNvSpPr>
            <a:spLocks noGrp="1"/>
          </p:cNvSpPr>
          <p:nvPr>
            <p:ph sz="half" idx="15"/>
          </p:nvPr>
        </p:nvSpPr>
        <p:spPr>
          <a:xfrm>
            <a:off x="1552573" y="1257438"/>
            <a:ext cx="9562467" cy="5184077"/>
          </a:xfrm>
        </p:spPr>
        <p:txBody>
          <a:bodyPr>
            <a:normAutofit fontScale="70000" lnSpcReduction="20000"/>
          </a:bodyPr>
          <a:lstStyle/>
          <a:p>
            <a:r>
              <a:rPr lang="en-US" sz="2400" i="1" dirty="0"/>
              <a:t>The project will be completed over two weeks:</a:t>
            </a:r>
          </a:p>
          <a:p>
            <a:endParaRPr lang="en-US" sz="1900" i="1" dirty="0"/>
          </a:p>
          <a:p>
            <a:r>
              <a:rPr lang="en-US" sz="1900" b="1" dirty="0"/>
              <a:t> 3 Days</a:t>
            </a:r>
            <a:r>
              <a:rPr lang="en-US" sz="1900" dirty="0"/>
              <a:t>: Database Design and Setup</a:t>
            </a:r>
          </a:p>
          <a:p>
            <a:pPr lvl="1" indent="0">
              <a:lnSpc>
                <a:spcPct val="120000"/>
              </a:lnSpc>
              <a:buNone/>
            </a:pPr>
            <a:r>
              <a:rPr lang="en-US" sz="1900" dirty="0"/>
              <a:t>  Tasks:</a:t>
            </a:r>
          </a:p>
          <a:p>
            <a:pPr marL="742950" lvl="1" indent="-285750">
              <a:buFont typeface="Arial" panose="020B0604020202020204" pitchFamily="34" charset="0"/>
              <a:buChar char="•"/>
            </a:pPr>
            <a:r>
              <a:rPr lang="en-US" sz="1900" dirty="0"/>
              <a:t>Design the database schema, implement the database in SQL, and populate it with sample data.</a:t>
            </a:r>
          </a:p>
          <a:p>
            <a:pPr marL="742950" lvl="1" indent="-285750"/>
            <a:r>
              <a:rPr lang="en-US" sz="1900" dirty="0"/>
              <a:t>Develop SQL queries for sales reporting, implement inventory tracking, and create real-time stock monitoring.</a:t>
            </a:r>
          </a:p>
          <a:p>
            <a:r>
              <a:rPr lang="en-US" sz="1900" b="1" dirty="0"/>
              <a:t>4 Days</a:t>
            </a:r>
            <a:r>
              <a:rPr lang="en-US" sz="1900" dirty="0"/>
              <a:t>: Data Flow Automation</a:t>
            </a:r>
          </a:p>
          <a:p>
            <a:pPr>
              <a:lnSpc>
                <a:spcPct val="120000"/>
              </a:lnSpc>
            </a:pPr>
            <a:r>
              <a:rPr lang="en-US" sz="1900" dirty="0"/>
              <a:t>            Tasks:          </a:t>
            </a:r>
          </a:p>
          <a:p>
            <a:pPr marL="742950" lvl="1" indent="-285750">
              <a:lnSpc>
                <a:spcPct val="120000"/>
              </a:lnSpc>
            </a:pPr>
            <a:r>
              <a:rPr lang="en-US" sz="1900" dirty="0"/>
              <a:t>Implement Data warehouse setup, Use ETL to gather the data from different sources, transform it for consistency, and load it into the data warehouse for centralized analysis and reporting. 
Write Python scripts for data extraction and preparation for Analysis.</a:t>
            </a:r>
          </a:p>
          <a:p>
            <a:r>
              <a:rPr lang="en-US" sz="1900" b="1" dirty="0"/>
              <a:t>4 Days</a:t>
            </a:r>
            <a:r>
              <a:rPr lang="en-US" sz="1900" dirty="0"/>
              <a:t>: Forecasting Model Development</a:t>
            </a:r>
          </a:p>
          <a:p>
            <a:r>
              <a:rPr lang="en-US" sz="1900" dirty="0"/>
              <a:t>             Tasks:</a:t>
            </a:r>
          </a:p>
          <a:p>
            <a:pPr marL="742950" lvl="1" indent="-285750">
              <a:buFont typeface="Arial" panose="020B0604020202020204" pitchFamily="34" charset="0"/>
              <a:buChar char="•"/>
            </a:pPr>
            <a:r>
              <a:rPr lang="en-US" sz="1900" dirty="0"/>
              <a:t>Build and test the predictive Forecasting model using historical data.</a:t>
            </a:r>
          </a:p>
          <a:p>
            <a:pPr marL="742950" lvl="1" indent="-285750"/>
            <a:r>
              <a:rPr lang="en-US" sz="1900" dirty="0">
                <a:solidFill>
                  <a:schemeClr val="tx2"/>
                </a:solidFill>
              </a:rPr>
              <a:t>Utilize Azure cloud services to store the database and run the forecasting model.</a:t>
            </a:r>
          </a:p>
          <a:p>
            <a:endParaRPr lang="en-US" sz="1900" dirty="0"/>
          </a:p>
          <a:p>
            <a:r>
              <a:rPr lang="en-US" sz="1900" dirty="0"/>
              <a:t> </a:t>
            </a:r>
            <a:r>
              <a:rPr lang="en-US" sz="1900" b="1" dirty="0"/>
              <a:t>2 Days: </a:t>
            </a:r>
            <a:r>
              <a:rPr lang="en-US" sz="1900" dirty="0"/>
              <a:t>Visualizing and Documenting</a:t>
            </a:r>
          </a:p>
          <a:p>
            <a:r>
              <a:rPr lang="en-US" sz="1900" b="1" dirty="0"/>
              <a:t>             </a:t>
            </a:r>
            <a:r>
              <a:rPr lang="en-US" sz="1900" dirty="0"/>
              <a:t>Tasks:</a:t>
            </a:r>
          </a:p>
          <a:p>
            <a:pPr marL="742950" lvl="1" indent="-285750"/>
            <a:r>
              <a:rPr lang="en-US" sz="1900" dirty="0"/>
              <a:t>Generate insights and reports that assist in decision-making.</a:t>
            </a:r>
            <a:endParaRPr lang="en-US" sz="1900" dirty="0">
              <a:solidFill>
                <a:schemeClr val="tx2"/>
              </a:solidFill>
            </a:endParaRPr>
          </a:p>
          <a:p>
            <a:pPr marL="742950" lvl="1" indent="-285750">
              <a:buFont typeface="Arial" panose="020B0604020202020204" pitchFamily="34" charset="0"/>
              <a:buChar char="•"/>
            </a:pPr>
            <a:r>
              <a:rPr lang="en-US" sz="1900" dirty="0">
                <a:solidFill>
                  <a:schemeClr val="tx2"/>
                </a:solidFill>
              </a:rPr>
              <a:t>Build dashboard for users to view inventory levels, sales trends, and forecast reports.</a:t>
            </a:r>
          </a:p>
          <a:p>
            <a:pPr marL="742950" lvl="1" indent="-285750"/>
            <a:r>
              <a:rPr lang="en-US" sz="1900" dirty="0"/>
              <a:t>Complete the final report and prepare for the project presentation.</a:t>
            </a:r>
            <a:endParaRPr lang="en-US" sz="1900" dirty="0">
              <a:solidFill>
                <a:schemeClr val="tx2"/>
              </a:solidFill>
            </a:endParaRPr>
          </a:p>
        </p:txBody>
      </p:sp>
      <p:pic>
        <p:nvPicPr>
          <p:cNvPr id="3" name="Picture 2" descr="A logo of a globe with a graduation cap&#10;&#10;Description automatically generated">
            <a:extLst>
              <a:ext uri="{FF2B5EF4-FFF2-40B4-BE49-F238E27FC236}">
                <a16:creationId xmlns:a16="http://schemas.microsoft.com/office/drawing/2014/main" id="{4D83438F-F5C8-3170-4AFA-035113EE51CE}"/>
              </a:ext>
            </a:extLst>
          </p:cNvPr>
          <p:cNvPicPr>
            <a:picLocks noChangeAspect="1"/>
          </p:cNvPicPr>
          <p:nvPr/>
        </p:nvPicPr>
        <p:blipFill>
          <a:blip r:embed="rId3"/>
          <a:stretch>
            <a:fillRect/>
          </a:stretch>
        </p:blipFill>
        <p:spPr>
          <a:xfrm>
            <a:off x="10881361" y="5627734"/>
            <a:ext cx="1148874" cy="1056222"/>
          </a:xfrm>
          <a:prstGeom prst="rect">
            <a:avLst/>
          </a:prstGeom>
          <a:effectLst>
            <a:glow rad="25400">
              <a:schemeClr val="accent1">
                <a:alpha val="37000"/>
              </a:schemeClr>
            </a:glow>
            <a:outerShdw blurRad="50800" dist="38100" dir="8100000" algn="tr" rotWithShape="0">
              <a:prstClr val="black">
                <a:alpha val="68000"/>
              </a:prstClr>
            </a:outerShdw>
          </a:effectLst>
          <a:scene3d>
            <a:camera prst="orthographicFront"/>
            <a:lightRig rig="threePt" dir="t"/>
          </a:scene3d>
          <a:sp3d>
            <a:bevelT w="0" h="12700"/>
          </a:sp3d>
        </p:spPr>
      </p:pic>
    </p:spTree>
    <p:extLst>
      <p:ext uri="{BB962C8B-B14F-4D97-AF65-F5344CB8AC3E}">
        <p14:creationId xmlns:p14="http://schemas.microsoft.com/office/powerpoint/2010/main" val="42524660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DE7F2-E890-4744-88DD-A75F5E300513}"/>
              </a:ext>
            </a:extLst>
          </p:cNvPr>
          <p:cNvSpPr>
            <a:spLocks noGrp="1"/>
          </p:cNvSpPr>
          <p:nvPr>
            <p:ph type="ctrTitle"/>
          </p:nvPr>
        </p:nvSpPr>
        <p:spPr/>
        <p:txBody>
          <a:bodyPr>
            <a:normAutofit/>
          </a:bodyPr>
          <a:lstStyle/>
          <a:p>
            <a:r>
              <a:rPr lang="en-US" dirty="0"/>
              <a:t>Database system</a:t>
            </a:r>
          </a:p>
        </p:txBody>
      </p:sp>
      <p:pic>
        <p:nvPicPr>
          <p:cNvPr id="34" name="Picture Placeholder 33" descr="Aerial view of a neon highway intersection">
            <a:extLst>
              <a:ext uri="{FF2B5EF4-FFF2-40B4-BE49-F238E27FC236}">
                <a16:creationId xmlns:a16="http://schemas.microsoft.com/office/drawing/2014/main" id="{9289CE93-EC50-55DB-CFE0-1266AEC87B19}"/>
              </a:ext>
            </a:extLst>
          </p:cNvPr>
          <p:cNvPicPr>
            <a:picLocks noGrp="1" noChangeAspect="1"/>
          </p:cNvPicPr>
          <p:nvPr>
            <p:ph type="pic" sz="quarter" idx="13"/>
          </p:nvPr>
        </p:nvPicPr>
        <p:blipFill>
          <a:blip r:embed="rId3"/>
          <a:srcRect l="24936" r="24936"/>
          <a:stretch/>
        </p:blipFill>
        <p:spPr/>
      </p:pic>
      <p:sp>
        <p:nvSpPr>
          <p:cNvPr id="31" name="Oval 30">
            <a:extLst>
              <a:ext uri="{FF2B5EF4-FFF2-40B4-BE49-F238E27FC236}">
                <a16:creationId xmlns:a16="http://schemas.microsoft.com/office/drawing/2014/main" id="{F466A906-2869-BB36-138E-D45F62E92210}"/>
              </a:ext>
              <a:ext uri="{C183D7F6-B498-43B3-948B-1728B52AA6E4}">
                <adec:decorative xmlns:adec="http://schemas.microsoft.com/office/drawing/2017/decorative" val="1"/>
              </a:ext>
            </a:extLst>
          </p:cNvPr>
          <p:cNvSpPr/>
          <p:nvPr/>
        </p:nvSpPr>
        <p:spPr>
          <a:xfrm>
            <a:off x="3903349" y="4646277"/>
            <a:ext cx="274320" cy="274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2" name="Straight Connector 31">
            <a:extLst>
              <a:ext uri="{FF2B5EF4-FFF2-40B4-BE49-F238E27FC236}">
                <a16:creationId xmlns:a16="http://schemas.microsoft.com/office/drawing/2014/main" id="{06186C3A-548E-AD87-3029-964123530768}"/>
              </a:ext>
              <a:ext uri="{C183D7F6-B498-43B3-948B-1728B52AA6E4}">
                <adec:decorative xmlns:adec="http://schemas.microsoft.com/office/drawing/2017/decorative" val="1"/>
              </a:ext>
            </a:extLst>
          </p:cNvPr>
          <p:cNvCxnSpPr>
            <a:cxnSpLocks/>
          </p:cNvCxnSpPr>
          <p:nvPr/>
        </p:nvCxnSpPr>
        <p:spPr>
          <a:xfrm>
            <a:off x="-97971" y="660400"/>
            <a:ext cx="4160955" cy="4149155"/>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pic>
        <p:nvPicPr>
          <p:cNvPr id="4" name="Picture 3" descr="A logo of a globe with a graduation cap&#10;&#10;Description automatically generated">
            <a:extLst>
              <a:ext uri="{FF2B5EF4-FFF2-40B4-BE49-F238E27FC236}">
                <a16:creationId xmlns:a16="http://schemas.microsoft.com/office/drawing/2014/main" id="{0CC5E6A1-D1DA-D27D-00B5-092093297A4F}"/>
              </a:ext>
            </a:extLst>
          </p:cNvPr>
          <p:cNvPicPr>
            <a:picLocks noChangeAspect="1"/>
          </p:cNvPicPr>
          <p:nvPr/>
        </p:nvPicPr>
        <p:blipFill>
          <a:blip r:embed="rId4"/>
          <a:stretch>
            <a:fillRect/>
          </a:stretch>
        </p:blipFill>
        <p:spPr>
          <a:xfrm>
            <a:off x="10881361" y="5627734"/>
            <a:ext cx="1148874" cy="1056222"/>
          </a:xfrm>
          <a:prstGeom prst="rect">
            <a:avLst/>
          </a:prstGeom>
          <a:effectLst>
            <a:glow rad="25400">
              <a:schemeClr val="accent1">
                <a:alpha val="37000"/>
              </a:schemeClr>
            </a:glow>
            <a:outerShdw blurRad="50800" dist="38100" dir="8100000" algn="tr" rotWithShape="0">
              <a:prstClr val="black">
                <a:alpha val="68000"/>
              </a:prstClr>
            </a:outerShdw>
          </a:effectLst>
          <a:scene3d>
            <a:camera prst="orthographicFront"/>
            <a:lightRig rig="threePt" dir="t"/>
          </a:scene3d>
          <a:sp3d>
            <a:bevelT w="0" h="12700"/>
          </a:sp3d>
        </p:spPr>
      </p:pic>
    </p:spTree>
    <p:extLst>
      <p:ext uri="{BB962C8B-B14F-4D97-AF65-F5344CB8AC3E}">
        <p14:creationId xmlns:p14="http://schemas.microsoft.com/office/powerpoint/2010/main" val="7077891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CAE056-DCAC-4109-B5B5-341572DE7971}"/>
              </a:ext>
            </a:extLst>
          </p:cNvPr>
          <p:cNvSpPr>
            <a:spLocks noGrp="1"/>
          </p:cNvSpPr>
          <p:nvPr>
            <p:ph type="title"/>
          </p:nvPr>
        </p:nvSpPr>
        <p:spPr>
          <a:xfrm>
            <a:off x="244757" y="377442"/>
            <a:ext cx="2359898" cy="632535"/>
          </a:xfrm>
        </p:spPr>
        <p:txBody>
          <a:bodyPr>
            <a:normAutofit fontScale="90000"/>
          </a:bodyPr>
          <a:lstStyle/>
          <a:p>
            <a:r>
              <a:rPr lang="en-US" dirty="0"/>
              <a:t>ERd</a:t>
            </a:r>
          </a:p>
        </p:txBody>
      </p:sp>
      <p:pic>
        <p:nvPicPr>
          <p:cNvPr id="3" name="Picture 2" descr="A logo of a globe with a graduation cap&#10;&#10;Description automatically generated">
            <a:extLst>
              <a:ext uri="{FF2B5EF4-FFF2-40B4-BE49-F238E27FC236}">
                <a16:creationId xmlns:a16="http://schemas.microsoft.com/office/drawing/2014/main" id="{2BB45341-3382-2900-97AB-44C25BDF887B}"/>
              </a:ext>
            </a:extLst>
          </p:cNvPr>
          <p:cNvPicPr>
            <a:picLocks noChangeAspect="1"/>
          </p:cNvPicPr>
          <p:nvPr/>
        </p:nvPicPr>
        <p:blipFill>
          <a:blip r:embed="rId2"/>
          <a:stretch>
            <a:fillRect/>
          </a:stretch>
        </p:blipFill>
        <p:spPr>
          <a:xfrm>
            <a:off x="10850119" y="5658751"/>
            <a:ext cx="1148875" cy="1056224"/>
          </a:xfrm>
          <a:prstGeom prst="rect">
            <a:avLst/>
          </a:prstGeom>
          <a:effectLst>
            <a:outerShdw blurRad="50800" dist="38100" dir="8100000" algn="tr" rotWithShape="0">
              <a:schemeClr val="accent1">
                <a:lumMod val="40000"/>
                <a:lumOff val="60000"/>
                <a:alpha val="0"/>
              </a:schemeClr>
            </a:outerShdw>
            <a:softEdge rad="0"/>
          </a:effectLst>
          <a:scene3d>
            <a:camera prst="orthographicFront"/>
            <a:lightRig rig="threePt" dir="t"/>
          </a:scene3d>
          <a:sp3d extrusionH="63500">
            <a:bevelT w="38100" h="6350"/>
          </a:sp3d>
        </p:spPr>
      </p:pic>
      <p:pic>
        <p:nvPicPr>
          <p:cNvPr id="6" name="Picture 5">
            <a:extLst>
              <a:ext uri="{FF2B5EF4-FFF2-40B4-BE49-F238E27FC236}">
                <a16:creationId xmlns:a16="http://schemas.microsoft.com/office/drawing/2014/main" id="{897F3903-0D79-51EB-679B-8DA2BC2E3F52}"/>
              </a:ext>
            </a:extLst>
          </p:cNvPr>
          <p:cNvPicPr>
            <a:picLocks noChangeAspect="1"/>
          </p:cNvPicPr>
          <p:nvPr/>
        </p:nvPicPr>
        <p:blipFill>
          <a:blip r:embed="rId3"/>
          <a:stretch>
            <a:fillRect/>
          </a:stretch>
        </p:blipFill>
        <p:spPr>
          <a:xfrm>
            <a:off x="1478110" y="143025"/>
            <a:ext cx="9372009" cy="6223369"/>
          </a:xfrm>
          <a:prstGeom prst="rect">
            <a:avLst/>
          </a:prstGeom>
        </p:spPr>
      </p:pic>
    </p:spTree>
    <p:extLst>
      <p:ext uri="{BB962C8B-B14F-4D97-AF65-F5344CB8AC3E}">
        <p14:creationId xmlns:p14="http://schemas.microsoft.com/office/powerpoint/2010/main" val="30511463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F05CA4-452D-4513-37DD-6A6FBE9609ED}"/>
              </a:ext>
            </a:extLst>
          </p:cNvPr>
          <p:cNvSpPr>
            <a:spLocks noGrp="1"/>
          </p:cNvSpPr>
          <p:nvPr>
            <p:ph type="title"/>
          </p:nvPr>
        </p:nvSpPr>
        <p:spPr>
          <a:xfrm>
            <a:off x="244001" y="291206"/>
            <a:ext cx="6877235" cy="600179"/>
          </a:xfrm>
        </p:spPr>
        <p:txBody>
          <a:bodyPr>
            <a:normAutofit fontScale="90000"/>
          </a:bodyPr>
          <a:lstStyle/>
          <a:p>
            <a:r>
              <a:rPr lang="en-US" dirty="0"/>
              <a:t>Database</a:t>
            </a:r>
          </a:p>
        </p:txBody>
      </p:sp>
      <p:pic>
        <p:nvPicPr>
          <p:cNvPr id="9" name="Picture 8" descr="A screenshot of a computer">
            <a:extLst>
              <a:ext uri="{FF2B5EF4-FFF2-40B4-BE49-F238E27FC236}">
                <a16:creationId xmlns:a16="http://schemas.microsoft.com/office/drawing/2014/main" id="{26CC9215-2E7C-EB53-836A-FFEF39B526ED}"/>
              </a:ext>
            </a:extLst>
          </p:cNvPr>
          <p:cNvPicPr>
            <a:picLocks noChangeAspect="1"/>
          </p:cNvPicPr>
          <p:nvPr/>
        </p:nvPicPr>
        <p:blipFill>
          <a:blip r:embed="rId2"/>
          <a:stretch>
            <a:fillRect/>
          </a:stretch>
        </p:blipFill>
        <p:spPr>
          <a:xfrm>
            <a:off x="174252" y="1180421"/>
            <a:ext cx="11843496" cy="5078663"/>
          </a:xfrm>
          <a:prstGeom prst="rect">
            <a:avLst/>
          </a:prstGeom>
        </p:spPr>
      </p:pic>
      <p:pic>
        <p:nvPicPr>
          <p:cNvPr id="3" name="Picture 2" descr="A logo of a globe with a graduation cap&#10;&#10;Description automatically generated">
            <a:extLst>
              <a:ext uri="{FF2B5EF4-FFF2-40B4-BE49-F238E27FC236}">
                <a16:creationId xmlns:a16="http://schemas.microsoft.com/office/drawing/2014/main" id="{D5787F55-E6B0-448A-F0CA-B079D3050C34}"/>
              </a:ext>
            </a:extLst>
          </p:cNvPr>
          <p:cNvPicPr>
            <a:picLocks noChangeAspect="1"/>
          </p:cNvPicPr>
          <p:nvPr/>
        </p:nvPicPr>
        <p:blipFill>
          <a:blip r:embed="rId3"/>
          <a:stretch>
            <a:fillRect/>
          </a:stretch>
        </p:blipFill>
        <p:spPr>
          <a:xfrm>
            <a:off x="10850119" y="5658751"/>
            <a:ext cx="1148875" cy="1056224"/>
          </a:xfrm>
          <a:prstGeom prst="rect">
            <a:avLst/>
          </a:prstGeom>
          <a:effectLst>
            <a:outerShdw blurRad="50800" dist="38100" dir="8100000" algn="tr" rotWithShape="0">
              <a:schemeClr val="accent1">
                <a:lumMod val="40000"/>
                <a:lumOff val="60000"/>
                <a:alpha val="0"/>
              </a:schemeClr>
            </a:outerShdw>
            <a:softEdge rad="0"/>
          </a:effectLst>
          <a:scene3d>
            <a:camera prst="orthographicFront"/>
            <a:lightRig rig="threePt" dir="t"/>
          </a:scene3d>
          <a:sp3d extrusionH="63500">
            <a:bevelT w="38100" h="6350"/>
          </a:sp3d>
        </p:spPr>
      </p:pic>
    </p:spTree>
    <p:extLst>
      <p:ext uri="{BB962C8B-B14F-4D97-AF65-F5344CB8AC3E}">
        <p14:creationId xmlns:p14="http://schemas.microsoft.com/office/powerpoint/2010/main" val="3491042919"/>
      </p:ext>
    </p:extLst>
  </p:cSld>
  <p:clrMapOvr>
    <a:masterClrMapping/>
  </p:clrMapOvr>
</p:sld>
</file>

<file path=ppt/theme/theme1.xml><?xml version="1.0" encoding="utf-8"?>
<a:theme xmlns:a="http://schemas.openxmlformats.org/drawingml/2006/main" name="Custom">
  <a:themeElements>
    <a:clrScheme name="Custom 74">
      <a:dk1>
        <a:sysClr val="windowText" lastClr="000000"/>
      </a:dk1>
      <a:lt1>
        <a:sysClr val="window" lastClr="FFFFFF"/>
      </a:lt1>
      <a:dk2>
        <a:srgbClr val="F8F0E3"/>
      </a:dk2>
      <a:lt2>
        <a:srgbClr val="E7E6E6"/>
      </a:lt2>
      <a:accent1>
        <a:srgbClr val="224E7F"/>
      </a:accent1>
      <a:accent2>
        <a:srgbClr val="385E88"/>
      </a:accent2>
      <a:accent3>
        <a:srgbClr val="AA2070"/>
      </a:accent3>
      <a:accent4>
        <a:srgbClr val="EC008C"/>
      </a:accent4>
      <a:accent5>
        <a:srgbClr val="582156"/>
      </a:accent5>
      <a:accent6>
        <a:srgbClr val="958EA2"/>
      </a:accent6>
      <a:hlink>
        <a:srgbClr val="0563C1"/>
      </a:hlink>
      <a:folHlink>
        <a:srgbClr val="954F72"/>
      </a:folHlink>
    </a:clrScheme>
    <a:fontScheme name="Custom 112">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33968143_Win32_SL_V3" id="{4DA6DF5E-F5DF-461D-8863-50E9C5721FD0}" vid="{BC6DDDB8-E14A-47D1-98C5-2C109624FDA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9F8C7DD1FFD1D64F8C35BE985079BF12" ma:contentTypeVersion="1" ma:contentTypeDescription="Create a new document." ma:contentTypeScope="" ma:versionID="c0c697db6dd0148bd8debe5c06ce2dc6">
  <xsd:schema xmlns:xsd="http://www.w3.org/2001/XMLSchema" xmlns:xs="http://www.w3.org/2001/XMLSchema" xmlns:p="http://schemas.microsoft.com/office/2006/metadata/properties" xmlns:ns3="ac99831a-f44d-48a3-8037-360fcc645e34" targetNamespace="http://schemas.microsoft.com/office/2006/metadata/properties" ma:root="true" ma:fieldsID="d6fb76cb92359cbe4c109557685cc6b0" ns3:_="">
    <xsd:import namespace="ac99831a-f44d-48a3-8037-360fcc645e34"/>
    <xsd:element name="properties">
      <xsd:complexType>
        <xsd:sequence>
          <xsd:element name="documentManagement">
            <xsd:complexType>
              <xsd:all>
                <xsd:element ref="ns3: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c99831a-f44d-48a3-8037-360fcc645e34" elementFormDefault="qualified">
    <xsd:import namespace="http://schemas.microsoft.com/office/2006/documentManagement/types"/>
    <xsd:import namespace="http://schemas.microsoft.com/office/infopath/2007/PartnerControls"/>
    <xsd:element name="MediaServiceDateTaken" ma:index="8" nillable="true" ma:displayName="MediaServiceDateTaken" ma:hidden="true" ma:indexed="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8451406B-581B-4C29-A833-E33D8A6AB075}">
  <ds:schemaRefs>
    <ds:schemaRef ds:uri="http://schemas.microsoft.com/sharepoint/v3/contenttype/forms"/>
  </ds:schemaRefs>
</ds:datastoreItem>
</file>

<file path=customXml/itemProps2.xml><?xml version="1.0" encoding="utf-8"?>
<ds:datastoreItem xmlns:ds="http://schemas.openxmlformats.org/officeDocument/2006/customXml" ds:itemID="{3E26ACC2-7992-4D66-B268-577E8D7FC0F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c99831a-f44d-48a3-8037-360fcc645e3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0F65614A-92F9-4391-AC3D-F3F5B0704F99}">
  <ds:schemaRefs>
    <ds:schemaRef ds:uri="http://purl.org/dc/elements/1.1/"/>
    <ds:schemaRef ds:uri="http://schemas.microsoft.com/office/2006/metadata/properties"/>
    <ds:schemaRef ds:uri="http://schemas.microsoft.com/office/2006/documentManagement/types"/>
    <ds:schemaRef ds:uri="http://schemas.openxmlformats.org/package/2006/metadata/core-properties"/>
    <ds:schemaRef ds:uri="http://purl.org/dc/dcmitype/"/>
    <ds:schemaRef ds:uri="http://schemas.microsoft.com/office/infopath/2007/PartnerControls"/>
    <ds:schemaRef ds:uri="ac99831a-f44d-48a3-8037-360fcc645e34"/>
    <ds:schemaRef ds:uri="http://www.w3.org/XML/1998/namespace"/>
    <ds:schemaRef ds:uri="http://purl.org/dc/te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
  <TotalTime>5589</TotalTime>
  <Words>1331</Words>
  <Application>Microsoft Office PowerPoint</Application>
  <PresentationFormat>Widescreen</PresentationFormat>
  <Paragraphs>176</Paragraphs>
  <Slides>61</Slides>
  <Notes>12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61</vt:i4>
      </vt:variant>
    </vt:vector>
  </HeadingPairs>
  <TitlesOfParts>
    <vt:vector size="67" baseType="lpstr">
      <vt:lpstr>Aptos</vt:lpstr>
      <vt:lpstr>Arial</vt:lpstr>
      <vt:lpstr>Avenir Next LT Pro</vt:lpstr>
      <vt:lpstr>Bell MT</vt:lpstr>
      <vt:lpstr>Calibri</vt:lpstr>
      <vt:lpstr>Custom</vt:lpstr>
      <vt:lpstr>Retail Inventory Management         and Forecasting</vt:lpstr>
      <vt:lpstr>Team members</vt:lpstr>
      <vt:lpstr>Agenda</vt:lpstr>
      <vt:lpstr>Introduction​</vt:lpstr>
      <vt:lpstr>tools</vt:lpstr>
      <vt:lpstr>Team Responsibilities</vt:lpstr>
      <vt:lpstr>Database system</vt:lpstr>
      <vt:lpstr>ERd</vt:lpstr>
      <vt:lpstr>Database</vt:lpstr>
      <vt:lpstr>Logical diagram</vt:lpstr>
      <vt:lpstr>PowerPoint Presentation</vt:lpstr>
      <vt:lpstr>Business Questions </vt:lpstr>
      <vt:lpstr>Data warehouse &amp; azure connection</vt:lpstr>
      <vt:lpstr>Data Warehouse Design</vt:lpstr>
      <vt:lpstr>fact table </vt:lpstr>
      <vt:lpstr>Dimension tables</vt:lpstr>
      <vt:lpstr>SQL Scripts</vt:lpstr>
      <vt:lpstr>Azure Integration</vt:lpstr>
      <vt:lpstr>ETL</vt:lpstr>
      <vt:lpstr>PowerPoint Presentation</vt:lpstr>
      <vt:lpstr>PowerPoint Presentation</vt:lpstr>
      <vt:lpstr>PowerPoint Presentation</vt:lpstr>
      <vt:lpstr>PowerPoint Presentation</vt:lpstr>
      <vt:lpstr>Data Preprocessing</vt:lpstr>
      <vt:lpstr>Data Preprocessing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MACHINE LEARNING MODEL </vt:lpstr>
      <vt:lpstr>Data analysis</vt:lpstr>
      <vt:lpstr>Data Analysis</vt:lpstr>
      <vt:lpstr>Data analysis</vt:lpstr>
      <vt:lpstr>Data Analysis</vt:lpstr>
      <vt:lpstr>Data Analysis</vt:lpstr>
      <vt:lpstr>Building Models</vt:lpstr>
      <vt:lpstr>Building Models</vt:lpstr>
      <vt:lpstr>Building Models</vt:lpstr>
      <vt:lpstr>Machine learning pipeline</vt:lpstr>
      <vt:lpstr>Upload Data Set</vt:lpstr>
      <vt:lpstr>Upload Data Set</vt:lpstr>
      <vt:lpstr>Select columns</vt:lpstr>
      <vt:lpstr>Select columns</vt:lpstr>
      <vt:lpstr>Split data set</vt:lpstr>
      <vt:lpstr>Split Data set</vt:lpstr>
      <vt:lpstr>Train model</vt:lpstr>
      <vt:lpstr>Evaluate Model</vt:lpstr>
      <vt:lpstr>Evaluate Model</vt:lpstr>
      <vt:lpstr>Evaluate Model</vt:lpstr>
      <vt:lpstr>Full pipeline</vt:lpstr>
      <vt:lpstr>Data Visualization</vt:lpstr>
      <vt:lpstr>PowerPoint Presentation</vt:lpstr>
      <vt:lpstr>PowerPoint Presentation</vt:lpstr>
      <vt:lpstr>PowerPoint Presentation</vt:lpstr>
      <vt:lpstr>PowerPoint Presentation</vt:lpstr>
      <vt:lpstr>PowerPoint Presentation</vt:lpstr>
      <vt:lpstr>PowerPoint Presentation</vt:lpstr>
      <vt:lpstr>Timeline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Retail Inventory Management         and Forecasting</dc:title>
  <dc:creator>Shahd ibrahim mohamed</dc:creator>
  <cp:lastModifiedBy>Shahd ibrahim mohamed</cp:lastModifiedBy>
  <cp:revision>18</cp:revision>
  <dcterms:created xsi:type="dcterms:W3CDTF">2024-10-01T04:02:45Z</dcterms:created>
  <dcterms:modified xsi:type="dcterms:W3CDTF">2024-10-18T08:22:39Z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0x0101009F8C7DD1FFD1D64F8C35BE985079BF12</vt:lpwstr>
  </property>
</Properties>
</file>